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8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9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0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1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2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4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15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16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17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theme/theme18.xml" ContentType="application/vnd.openxmlformats-officedocument.theme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19.xml" ContentType="application/vnd.openxmlformats-officedocument.theme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theme/theme20.xml" ContentType="application/vnd.openxmlformats-officedocument.theme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21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22.xml" ContentType="application/vnd.openxmlformats-officedocument.theme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theme/theme23.xml" ContentType="application/vnd.openxmlformats-officedocument.theme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24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theme/theme25.xml" ContentType="application/vnd.openxmlformats-officedocument.theme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theme/theme26.xml" ContentType="application/vnd.openxmlformats-officedocument.theme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27.xml" ContentType="application/vnd.openxmlformats-officedocument.theme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theme/theme28.xml" ContentType="application/vnd.openxmlformats-officedocument.theme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theme/theme29.xml" ContentType="application/vnd.openxmlformats-officedocument.theme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theme/theme30.xml" ContentType="application/vnd.openxmlformats-officedocument.theme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theme/theme31.xml" ContentType="application/vnd.openxmlformats-officedocument.theme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theme/theme32.xml" ContentType="application/vnd.openxmlformats-officedocument.theme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theme/theme33.xml" ContentType="application/vnd.openxmlformats-officedocument.theme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theme/theme34.xml" ContentType="application/vnd.openxmlformats-officedocument.theme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theme/theme35.xml" ContentType="application/vnd.openxmlformats-officedocument.theme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36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theme/theme37.xml" ContentType="application/vnd.openxmlformats-officedocument.theme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theme/theme38.xml" ContentType="application/vnd.openxmlformats-officedocument.theme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theme/theme39.xml" ContentType="application/vnd.openxmlformats-officedocument.theme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theme/theme40.xml" ContentType="application/vnd.openxmlformats-officedocument.theme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1"/>
    <p:sldMasterId id="2147483684" r:id="rId2"/>
    <p:sldMasterId id="2147483702" r:id="rId3"/>
    <p:sldMasterId id="2147483720" r:id="rId4"/>
    <p:sldMasterId id="2147483738" r:id="rId5"/>
    <p:sldMasterId id="2147483954" r:id="rId6"/>
    <p:sldMasterId id="2147483972" r:id="rId7"/>
    <p:sldMasterId id="2147484080" r:id="rId8"/>
    <p:sldMasterId id="2147484098" r:id="rId9"/>
    <p:sldMasterId id="2147484116" r:id="rId10"/>
    <p:sldMasterId id="2147484134" r:id="rId11"/>
    <p:sldMasterId id="2147484170" r:id="rId12"/>
    <p:sldMasterId id="2147484188" r:id="rId13"/>
    <p:sldMasterId id="2147484206" r:id="rId14"/>
    <p:sldMasterId id="2147484296" r:id="rId15"/>
    <p:sldMasterId id="2147484314" r:id="rId16"/>
    <p:sldMasterId id="2147484332" r:id="rId17"/>
    <p:sldMasterId id="2147484350" r:id="rId18"/>
    <p:sldMasterId id="2147484368" r:id="rId19"/>
    <p:sldMasterId id="2147484386" r:id="rId20"/>
    <p:sldMasterId id="2147484404" r:id="rId21"/>
    <p:sldMasterId id="2147484422" r:id="rId22"/>
    <p:sldMasterId id="2147484440" r:id="rId23"/>
    <p:sldMasterId id="2147484458" r:id="rId24"/>
    <p:sldMasterId id="2147484476" r:id="rId25"/>
    <p:sldMasterId id="2147484494" r:id="rId26"/>
    <p:sldMasterId id="2147484512" r:id="rId27"/>
    <p:sldMasterId id="2147484530" r:id="rId28"/>
    <p:sldMasterId id="2147484548" r:id="rId29"/>
    <p:sldMasterId id="2147484566" r:id="rId30"/>
    <p:sldMasterId id="2147484584" r:id="rId31"/>
    <p:sldMasterId id="2147484602" r:id="rId32"/>
    <p:sldMasterId id="2147484620" r:id="rId33"/>
    <p:sldMasterId id="2147484638" r:id="rId34"/>
    <p:sldMasterId id="2147484674" r:id="rId35"/>
    <p:sldMasterId id="2147484692" r:id="rId36"/>
    <p:sldMasterId id="2147484710" r:id="rId37"/>
    <p:sldMasterId id="2147484728" r:id="rId38"/>
    <p:sldMasterId id="2147484746" r:id="rId39"/>
    <p:sldMasterId id="2147484764" r:id="rId40"/>
    <p:sldMasterId id="2147484782" r:id="rId41"/>
  </p:sldMasterIdLst>
  <p:notesMasterIdLst>
    <p:notesMasterId r:id="rId84"/>
  </p:notesMasterIdLst>
  <p:handoutMasterIdLst>
    <p:handoutMasterId r:id="rId85"/>
  </p:handoutMasterIdLst>
  <p:sldIdLst>
    <p:sldId id="322" r:id="rId42"/>
    <p:sldId id="323" r:id="rId43"/>
    <p:sldId id="325" r:id="rId44"/>
    <p:sldId id="324" r:id="rId45"/>
    <p:sldId id="360" r:id="rId46"/>
    <p:sldId id="361" r:id="rId47"/>
    <p:sldId id="362" r:id="rId48"/>
    <p:sldId id="326" r:id="rId49"/>
    <p:sldId id="364" r:id="rId50"/>
    <p:sldId id="363" r:id="rId51"/>
    <p:sldId id="365" r:id="rId52"/>
    <p:sldId id="366" r:id="rId53"/>
    <p:sldId id="338" r:id="rId54"/>
    <p:sldId id="367" r:id="rId55"/>
    <p:sldId id="339" r:id="rId56"/>
    <p:sldId id="345" r:id="rId57"/>
    <p:sldId id="346" r:id="rId58"/>
    <p:sldId id="347" r:id="rId59"/>
    <p:sldId id="348" r:id="rId60"/>
    <p:sldId id="350" r:id="rId61"/>
    <p:sldId id="351" r:id="rId62"/>
    <p:sldId id="352" r:id="rId63"/>
    <p:sldId id="368" r:id="rId64"/>
    <p:sldId id="369" r:id="rId65"/>
    <p:sldId id="370" r:id="rId66"/>
    <p:sldId id="371" r:id="rId67"/>
    <p:sldId id="394" r:id="rId68"/>
    <p:sldId id="373" r:id="rId69"/>
    <p:sldId id="372" r:id="rId70"/>
    <p:sldId id="375" r:id="rId71"/>
    <p:sldId id="379" r:id="rId72"/>
    <p:sldId id="395" r:id="rId73"/>
    <p:sldId id="376" r:id="rId74"/>
    <p:sldId id="378" r:id="rId75"/>
    <p:sldId id="380" r:id="rId76"/>
    <p:sldId id="374" r:id="rId77"/>
    <p:sldId id="397" r:id="rId78"/>
    <p:sldId id="399" r:id="rId79"/>
    <p:sldId id="398" r:id="rId80"/>
    <p:sldId id="357" r:id="rId81"/>
    <p:sldId id="358" r:id="rId82"/>
    <p:sldId id="359" r:id="rId83"/>
  </p:sldIdLst>
  <p:sldSz cx="12192000" cy="6858000"/>
  <p:notesSz cx="6858000" cy="9144000"/>
  <p:custDataLst>
    <p:tags r:id="rId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FCCA5CC-F365-4341-BFB8-B60DA5A3B15D}">
          <p14:sldIdLst>
            <p14:sldId id="322"/>
            <p14:sldId id="323"/>
          </p14:sldIdLst>
        </p14:section>
        <p14:section name="内页" id="{C6D91BFE-80F2-473C-AE71-1EA12DA3CD92}">
          <p14:sldIdLst>
            <p14:sldId id="325"/>
            <p14:sldId id="324"/>
            <p14:sldId id="360"/>
            <p14:sldId id="361"/>
            <p14:sldId id="362"/>
            <p14:sldId id="326"/>
            <p14:sldId id="364"/>
            <p14:sldId id="363"/>
            <p14:sldId id="365"/>
            <p14:sldId id="366"/>
            <p14:sldId id="338"/>
            <p14:sldId id="367"/>
            <p14:sldId id="339"/>
            <p14:sldId id="345"/>
            <p14:sldId id="346"/>
            <p14:sldId id="347"/>
            <p14:sldId id="348"/>
            <p14:sldId id="350"/>
            <p14:sldId id="351"/>
            <p14:sldId id="352"/>
            <p14:sldId id="368"/>
            <p14:sldId id="369"/>
            <p14:sldId id="370"/>
            <p14:sldId id="371"/>
            <p14:sldId id="394"/>
            <p14:sldId id="373"/>
            <p14:sldId id="372"/>
            <p14:sldId id="375"/>
            <p14:sldId id="379"/>
            <p14:sldId id="395"/>
            <p14:sldId id="376"/>
            <p14:sldId id="378"/>
            <p14:sldId id="380"/>
            <p14:sldId id="374"/>
            <p14:sldId id="397"/>
            <p14:sldId id="399"/>
            <p14:sldId id="398"/>
          </p14:sldIdLst>
        </p14:section>
        <p14:section name="封底" id="{2E025735-C41C-4ED5-94AB-BFCE16B95C49}">
          <p14:sldIdLst>
            <p14:sldId id="357"/>
          </p14:sldIdLst>
        </p14:section>
        <p14:section name="设计规范" id="{D649FF30-C064-4F5D-86A8-654B6F88799F}">
          <p14:sldIdLst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pos="3907" userDrawn="1">
          <p15:clr>
            <a:srgbClr val="A4A3A4"/>
          </p15:clr>
        </p15:guide>
        <p15:guide id="2" pos="2392" userDrawn="1">
          <p15:clr>
            <a:srgbClr val="A4A3A4"/>
          </p15:clr>
        </p15:guide>
        <p15:guide id="4" orient="horz" pos="20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3" autoAdjust="0"/>
    <p:restoredTop sz="94643" autoAdjust="0"/>
  </p:normalViewPr>
  <p:slideViewPr>
    <p:cSldViewPr snapToGrid="0" showGuides="1">
      <p:cViewPr>
        <p:scale>
          <a:sx n="150" d="100"/>
          <a:sy n="150" d="100"/>
        </p:scale>
        <p:origin x="560" y="324"/>
      </p:cViewPr>
      <p:guideLst>
        <p:guide pos="3907"/>
        <p:guide pos="2392"/>
        <p:guide orient="horz" pos="20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.xml"/><Relationship Id="rId47" Type="http://schemas.openxmlformats.org/officeDocument/2006/relationships/slide" Target="slides/slide6.xml"/><Relationship Id="rId63" Type="http://schemas.openxmlformats.org/officeDocument/2006/relationships/slide" Target="slides/slide22.xml"/><Relationship Id="rId68" Type="http://schemas.openxmlformats.org/officeDocument/2006/relationships/slide" Target="slides/slide2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12.xml"/><Relationship Id="rId58" Type="http://schemas.openxmlformats.org/officeDocument/2006/relationships/slide" Target="slides/slide17.xml"/><Relationship Id="rId74" Type="http://schemas.openxmlformats.org/officeDocument/2006/relationships/slide" Target="slides/slide33.xml"/><Relationship Id="rId79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90" Type="http://schemas.openxmlformats.org/officeDocument/2006/relationships/tableStyles" Target="tableStyles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2.xml"/><Relationship Id="rId48" Type="http://schemas.openxmlformats.org/officeDocument/2006/relationships/slide" Target="slides/slide7.xml"/><Relationship Id="rId56" Type="http://schemas.openxmlformats.org/officeDocument/2006/relationships/slide" Target="slides/slide15.xml"/><Relationship Id="rId64" Type="http://schemas.openxmlformats.org/officeDocument/2006/relationships/slide" Target="slides/slide23.xml"/><Relationship Id="rId69" Type="http://schemas.openxmlformats.org/officeDocument/2006/relationships/slide" Target="slides/slide28.xml"/><Relationship Id="rId77" Type="http://schemas.openxmlformats.org/officeDocument/2006/relationships/slide" Target="slides/slide3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0.xml"/><Relationship Id="rId72" Type="http://schemas.openxmlformats.org/officeDocument/2006/relationships/slide" Target="slides/slide31.xml"/><Relationship Id="rId80" Type="http://schemas.openxmlformats.org/officeDocument/2006/relationships/slide" Target="slides/slide39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5.xml"/><Relationship Id="rId59" Type="http://schemas.openxmlformats.org/officeDocument/2006/relationships/slide" Target="slides/slide18.xml"/><Relationship Id="rId67" Type="http://schemas.openxmlformats.org/officeDocument/2006/relationships/slide" Target="slides/slide26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13.xml"/><Relationship Id="rId62" Type="http://schemas.openxmlformats.org/officeDocument/2006/relationships/slide" Target="slides/slide21.xml"/><Relationship Id="rId70" Type="http://schemas.openxmlformats.org/officeDocument/2006/relationships/slide" Target="slides/slide29.xml"/><Relationship Id="rId75" Type="http://schemas.openxmlformats.org/officeDocument/2006/relationships/slide" Target="slides/slide34.xml"/><Relationship Id="rId83" Type="http://schemas.openxmlformats.org/officeDocument/2006/relationships/slide" Target="slides/slide4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8.xml"/><Relationship Id="rId57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3.xml"/><Relationship Id="rId52" Type="http://schemas.openxmlformats.org/officeDocument/2006/relationships/slide" Target="slides/slide11.xml"/><Relationship Id="rId60" Type="http://schemas.openxmlformats.org/officeDocument/2006/relationships/slide" Target="slides/slide19.xml"/><Relationship Id="rId65" Type="http://schemas.openxmlformats.org/officeDocument/2006/relationships/slide" Target="slides/slide24.xml"/><Relationship Id="rId73" Type="http://schemas.openxmlformats.org/officeDocument/2006/relationships/slide" Target="slides/slide32.xml"/><Relationship Id="rId78" Type="http://schemas.openxmlformats.org/officeDocument/2006/relationships/slide" Target="slides/slide37.xml"/><Relationship Id="rId81" Type="http://schemas.openxmlformats.org/officeDocument/2006/relationships/slide" Target="slides/slide40.xml"/><Relationship Id="rId86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9.xml"/><Relationship Id="rId55" Type="http://schemas.openxmlformats.org/officeDocument/2006/relationships/slide" Target="slides/slide14.xml"/><Relationship Id="rId76" Type="http://schemas.openxmlformats.org/officeDocument/2006/relationships/slide" Target="slides/slide3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4.xml"/><Relationship Id="rId66" Type="http://schemas.openxmlformats.org/officeDocument/2006/relationships/slide" Target="slides/slide25.xml"/><Relationship Id="rId87" Type="http://schemas.openxmlformats.org/officeDocument/2006/relationships/presProps" Target="presProps.xml"/><Relationship Id="rId61" Type="http://schemas.openxmlformats.org/officeDocument/2006/relationships/slide" Target="slides/slide20.xml"/><Relationship Id="rId82" Type="http://schemas.openxmlformats.org/officeDocument/2006/relationships/slide" Target="slides/slide41.xml"/><Relationship Id="rId19" Type="http://schemas.openxmlformats.org/officeDocument/2006/relationships/slideMaster" Target="slideMasters/slideMaster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这里的</a:t>
            </a:r>
            <a:r>
              <a:rPr lang="en-US" altLang="zh-CN"/>
              <a:t>I</a:t>
            </a:r>
            <a:r>
              <a:rPr lang="zh-CN" altLang="en-US"/>
              <a:t>不是数字</a:t>
            </a:r>
            <a:r>
              <a:rPr lang="en-US" altLang="zh-CN"/>
              <a:t>1...</a:t>
            </a:r>
            <a:r>
              <a:rPr lang="zh-CN" altLang="en-US"/>
              <a:t>可以讲个初中时候有同学读三角形</a:t>
            </a:r>
            <a:r>
              <a:rPr lang="en-US" altLang="zh-CN"/>
              <a:t>AOB</a:t>
            </a:r>
            <a:r>
              <a:rPr lang="zh-CN" altLang="en-US"/>
              <a:t>读成</a:t>
            </a:r>
            <a:r>
              <a:rPr lang="en-US" altLang="zh-CN"/>
              <a:t>A0B</a:t>
            </a:r>
            <a:r>
              <a:rPr lang="zh-CN" altLang="en-US"/>
              <a:t>的笑话。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png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png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7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png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7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.pn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.png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7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.png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7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.png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7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.png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7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7.pn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.png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7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.png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7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3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2.png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7.pn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4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.png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7.pn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5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5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2.png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Relationship Id="rId4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6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6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6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6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Relationship Id="rId4" Type="http://schemas.openxmlformats.org/officeDocument/2006/relationships/image" Target="../media/image2.png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Relationship Id="rId4" Type="http://schemas.openxmlformats.org/officeDocument/2006/relationships/image" Target="../media/image7.png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7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7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Relationship Id="rId4" Type="http://schemas.openxmlformats.org/officeDocument/2006/relationships/image" Target="../media/image2.png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7.png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8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8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8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8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2.png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7.pn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9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9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9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9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9.xml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2.png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7.pn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0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0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0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7.png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1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1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1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2.png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2.xml"/><Relationship Id="rId4" Type="http://schemas.openxmlformats.org/officeDocument/2006/relationships/image" Target="../media/image7.png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2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2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2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2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Relationship Id="rId4" Type="http://schemas.openxmlformats.org/officeDocument/2006/relationships/image" Target="../media/image2.png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3.xml"/><Relationship Id="rId4" Type="http://schemas.openxmlformats.org/officeDocument/2006/relationships/image" Target="../media/image7.png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3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3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3.xml"/></Relationships>
</file>

<file path=ppt/slideLayouts/_rels/slideLayout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3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3.xml"/></Relationships>
</file>

<file path=ppt/slideLayouts/_rels/slideLayout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Relationship Id="rId4" Type="http://schemas.openxmlformats.org/officeDocument/2006/relationships/image" Target="../media/image2.png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7.png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4.xml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4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4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4.xml"/></Relationships>
</file>

<file path=ppt/slideLayouts/_rels/slideLayout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4.xml"/></Relationships>
</file>

<file path=ppt/slideLayouts/_rels/slideLayout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2.png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5.xml"/><Relationship Id="rId4" Type="http://schemas.openxmlformats.org/officeDocument/2006/relationships/image" Target="../media/image7.png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5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5.xml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5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5.xml"/></Relationships>
</file>

<file path=ppt/slideLayouts/_rels/slideLayout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Relationship Id="rId4" Type="http://schemas.openxmlformats.org/officeDocument/2006/relationships/image" Target="../media/image2.png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6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6.xml"/></Relationships>
</file>

<file path=ppt/slideLayouts/_rels/slideLayout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6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6.xml"/></Relationships>
</file>

<file path=ppt/slideLayouts/_rels/slideLayout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Relationship Id="rId4" Type="http://schemas.openxmlformats.org/officeDocument/2006/relationships/image" Target="../media/image2.png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7.xml"/><Relationship Id="rId4" Type="http://schemas.openxmlformats.org/officeDocument/2006/relationships/image" Target="../media/image7.png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Relationship Id="rId4" Type="http://schemas.openxmlformats.org/officeDocument/2006/relationships/image" Target="../media/image2.png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8.xml"/><Relationship Id="rId4" Type="http://schemas.openxmlformats.org/officeDocument/2006/relationships/image" Target="../media/image7.png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Relationship Id="rId4" Type="http://schemas.openxmlformats.org/officeDocument/2006/relationships/image" Target="../media/image2.png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Relationship Id="rId4" Type="http://schemas.openxmlformats.org/officeDocument/2006/relationships/image" Target="../media/image7.png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9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9.xml"/></Relationships>
</file>

<file path=ppt/slideLayouts/_rels/slideLayout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Relationship Id="rId4" Type="http://schemas.openxmlformats.org/officeDocument/2006/relationships/image" Target="../media/image2.png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0.xml"/><Relationship Id="rId4" Type="http://schemas.openxmlformats.org/officeDocument/2006/relationships/image" Target="../media/image7.png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0.xml"/></Relationships>
</file>

<file path=ppt/slideLayouts/_rels/slideLayout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Relationship Id="rId4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Relationship Id="rId4" Type="http://schemas.openxmlformats.org/officeDocument/2006/relationships/image" Target="../media/image7.png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1.xml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Relationship Id="rId4" Type="http://schemas.openxmlformats.org/officeDocument/2006/relationships/image" Target="../media/image2.png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9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7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17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1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4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theme" Target="../theme/theme16.xml"/><Relationship Id="rId3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6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13" Type="http://schemas.openxmlformats.org/officeDocument/2006/relationships/slideLayout" Target="../slideLayouts/slideLayout285.xml"/><Relationship Id="rId18" Type="http://schemas.openxmlformats.org/officeDocument/2006/relationships/theme" Target="../theme/theme17.xml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4.xml"/><Relationship Id="rId17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87.xml"/><Relationship Id="rId10" Type="http://schemas.openxmlformats.org/officeDocument/2006/relationships/slideLayout" Target="../slideLayouts/slideLayout28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Relationship Id="rId14" Type="http://schemas.openxmlformats.org/officeDocument/2006/relationships/slideLayout" Target="../slideLayouts/slideLayout28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302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301.xml"/><Relationship Id="rId17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29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30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4.xml"/><Relationship Id="rId13" Type="http://schemas.openxmlformats.org/officeDocument/2006/relationships/slideLayout" Target="../slideLayouts/slideLayout319.xml"/><Relationship Id="rId18" Type="http://schemas.openxmlformats.org/officeDocument/2006/relationships/theme" Target="../theme/theme19.xml"/><Relationship Id="rId3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313.xml"/><Relationship Id="rId12" Type="http://schemas.openxmlformats.org/officeDocument/2006/relationships/slideLayout" Target="../slideLayouts/slideLayout318.xml"/><Relationship Id="rId17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1.xml"/><Relationship Id="rId15" Type="http://schemas.openxmlformats.org/officeDocument/2006/relationships/slideLayout" Target="../slideLayouts/slideLayout321.xml"/><Relationship Id="rId10" Type="http://schemas.openxmlformats.org/officeDocument/2006/relationships/slideLayout" Target="../slideLayouts/slideLayout31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5.xml"/><Relationship Id="rId14" Type="http://schemas.openxmlformats.org/officeDocument/2006/relationships/slideLayout" Target="../slideLayouts/slideLayout3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1.xml"/><Relationship Id="rId13" Type="http://schemas.openxmlformats.org/officeDocument/2006/relationships/slideLayout" Target="../slideLayouts/slideLayout336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326.xml"/><Relationship Id="rId7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5.xml"/><Relationship Id="rId17" Type="http://schemas.openxmlformats.org/officeDocument/2006/relationships/slideLayout" Target="../slideLayouts/slideLayout340.xml"/><Relationship Id="rId2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39.xml"/><Relationship Id="rId1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338.xml"/><Relationship Id="rId10" Type="http://schemas.openxmlformats.org/officeDocument/2006/relationships/slideLayout" Target="../slideLayouts/slideLayout33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32.xml"/><Relationship Id="rId14" Type="http://schemas.openxmlformats.org/officeDocument/2006/relationships/slideLayout" Target="../slideLayouts/slideLayout33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8.xml"/><Relationship Id="rId13" Type="http://schemas.openxmlformats.org/officeDocument/2006/relationships/slideLayout" Target="../slideLayouts/slideLayout353.xml"/><Relationship Id="rId18" Type="http://schemas.openxmlformats.org/officeDocument/2006/relationships/theme" Target="../theme/theme21.xml"/><Relationship Id="rId3" Type="http://schemas.openxmlformats.org/officeDocument/2006/relationships/slideLayout" Target="../slideLayouts/slideLayout343.xml"/><Relationship Id="rId7" Type="http://schemas.openxmlformats.org/officeDocument/2006/relationships/slideLayout" Target="../slideLayouts/slideLayout347.xml"/><Relationship Id="rId12" Type="http://schemas.openxmlformats.org/officeDocument/2006/relationships/slideLayout" Target="../slideLayouts/slideLayout352.xml"/><Relationship Id="rId17" Type="http://schemas.openxmlformats.org/officeDocument/2006/relationships/slideLayout" Target="../slideLayouts/slideLayout357.xml"/><Relationship Id="rId2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41.xml"/><Relationship Id="rId6" Type="http://schemas.openxmlformats.org/officeDocument/2006/relationships/slideLayout" Target="../slideLayouts/slideLayout346.xml"/><Relationship Id="rId11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45.xml"/><Relationship Id="rId15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4.xml"/><Relationship Id="rId9" Type="http://schemas.openxmlformats.org/officeDocument/2006/relationships/slideLayout" Target="../slideLayouts/slideLayout349.xml"/><Relationship Id="rId14" Type="http://schemas.openxmlformats.org/officeDocument/2006/relationships/slideLayout" Target="../slideLayouts/slideLayout35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slideLayout" Target="../slideLayouts/slideLayout370.xml"/><Relationship Id="rId18" Type="http://schemas.openxmlformats.org/officeDocument/2006/relationships/theme" Target="../theme/theme22.xml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9.xml"/><Relationship Id="rId17" Type="http://schemas.openxmlformats.org/officeDocument/2006/relationships/slideLayout" Target="../slideLayouts/slideLayout374.xml"/><Relationship Id="rId2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73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5" Type="http://schemas.openxmlformats.org/officeDocument/2006/relationships/slideLayout" Target="../slideLayouts/slideLayout372.xml"/><Relationship Id="rId10" Type="http://schemas.openxmlformats.org/officeDocument/2006/relationships/slideLayout" Target="../slideLayouts/slideLayout36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7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2.xml"/><Relationship Id="rId13" Type="http://schemas.openxmlformats.org/officeDocument/2006/relationships/slideLayout" Target="../slideLayouts/slideLayout387.xml"/><Relationship Id="rId18" Type="http://schemas.openxmlformats.org/officeDocument/2006/relationships/theme" Target="../theme/theme23.xml"/><Relationship Id="rId3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81.xml"/><Relationship Id="rId12" Type="http://schemas.openxmlformats.org/officeDocument/2006/relationships/slideLayout" Target="../slideLayouts/slideLayout386.xml"/><Relationship Id="rId17" Type="http://schemas.openxmlformats.org/officeDocument/2006/relationships/slideLayout" Target="../slideLayouts/slideLayout391.xml"/><Relationship Id="rId2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90.xml"/><Relationship Id="rId1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80.xml"/><Relationship Id="rId11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79.xml"/><Relationship Id="rId15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8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83.xml"/><Relationship Id="rId14" Type="http://schemas.openxmlformats.org/officeDocument/2006/relationships/slideLayout" Target="../slideLayouts/slideLayout388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9.xml"/><Relationship Id="rId13" Type="http://schemas.openxmlformats.org/officeDocument/2006/relationships/slideLayout" Target="../slideLayouts/slideLayout404.xml"/><Relationship Id="rId18" Type="http://schemas.openxmlformats.org/officeDocument/2006/relationships/theme" Target="../theme/theme24.xml"/><Relationship Id="rId3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98.xml"/><Relationship Id="rId12" Type="http://schemas.openxmlformats.org/officeDocument/2006/relationships/slideLayout" Target="../slideLayouts/slideLayout403.xml"/><Relationship Id="rId17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407.xml"/><Relationship Id="rId1" Type="http://schemas.openxmlformats.org/officeDocument/2006/relationships/slideLayout" Target="../slideLayouts/slideLayout392.xml"/><Relationship Id="rId6" Type="http://schemas.openxmlformats.org/officeDocument/2006/relationships/slideLayout" Target="../slideLayouts/slideLayout397.xml"/><Relationship Id="rId11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96.xml"/><Relationship Id="rId1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0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95.xml"/><Relationship Id="rId9" Type="http://schemas.openxmlformats.org/officeDocument/2006/relationships/slideLayout" Target="../slideLayouts/slideLayout400.xml"/><Relationship Id="rId14" Type="http://schemas.openxmlformats.org/officeDocument/2006/relationships/slideLayout" Target="../slideLayouts/slideLayout40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slideLayout" Target="../slideLayouts/slideLayout421.xml"/><Relationship Id="rId18" Type="http://schemas.openxmlformats.org/officeDocument/2006/relationships/theme" Target="../theme/theme25.xml"/><Relationship Id="rId3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17" Type="http://schemas.openxmlformats.org/officeDocument/2006/relationships/slideLayout" Target="../slideLayouts/slideLayout425.xml"/><Relationship Id="rId2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24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5" Type="http://schemas.openxmlformats.org/officeDocument/2006/relationships/slideLayout" Target="../slideLayouts/slideLayout423.xml"/><Relationship Id="rId10" Type="http://schemas.openxmlformats.org/officeDocument/2006/relationships/slideLayout" Target="../slideLayouts/slideLayout41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Relationship Id="rId14" Type="http://schemas.openxmlformats.org/officeDocument/2006/relationships/slideLayout" Target="../slideLayouts/slideLayout422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3.xml"/><Relationship Id="rId13" Type="http://schemas.openxmlformats.org/officeDocument/2006/relationships/slideLayout" Target="../slideLayouts/slideLayout438.xml"/><Relationship Id="rId18" Type="http://schemas.openxmlformats.org/officeDocument/2006/relationships/theme" Target="../theme/theme26.xml"/><Relationship Id="rId3" Type="http://schemas.openxmlformats.org/officeDocument/2006/relationships/slideLayout" Target="../slideLayouts/slideLayout428.xml"/><Relationship Id="rId7" Type="http://schemas.openxmlformats.org/officeDocument/2006/relationships/slideLayout" Target="../slideLayouts/slideLayout432.xml"/><Relationship Id="rId12" Type="http://schemas.openxmlformats.org/officeDocument/2006/relationships/slideLayout" Target="../slideLayouts/slideLayout437.xml"/><Relationship Id="rId17" Type="http://schemas.openxmlformats.org/officeDocument/2006/relationships/slideLayout" Target="../slideLayouts/slideLayout442.xml"/><Relationship Id="rId2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26.xml"/><Relationship Id="rId6" Type="http://schemas.openxmlformats.org/officeDocument/2006/relationships/slideLayout" Target="../slideLayouts/slideLayout431.xml"/><Relationship Id="rId11" Type="http://schemas.openxmlformats.org/officeDocument/2006/relationships/slideLayout" Target="../slideLayouts/slideLayout436.xml"/><Relationship Id="rId5" Type="http://schemas.openxmlformats.org/officeDocument/2006/relationships/slideLayout" Target="../slideLayouts/slideLayout430.xml"/><Relationship Id="rId1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3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29.xml"/><Relationship Id="rId9" Type="http://schemas.openxmlformats.org/officeDocument/2006/relationships/slideLayout" Target="../slideLayouts/slideLayout434.xml"/><Relationship Id="rId14" Type="http://schemas.openxmlformats.org/officeDocument/2006/relationships/slideLayout" Target="../slideLayouts/slideLayout43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0.xml"/><Relationship Id="rId13" Type="http://schemas.openxmlformats.org/officeDocument/2006/relationships/slideLayout" Target="../slideLayouts/slideLayout455.xml"/><Relationship Id="rId18" Type="http://schemas.openxmlformats.org/officeDocument/2006/relationships/theme" Target="../theme/theme27.xml"/><Relationship Id="rId3" Type="http://schemas.openxmlformats.org/officeDocument/2006/relationships/slideLayout" Target="../slideLayouts/slideLayout445.xml"/><Relationship Id="rId7" Type="http://schemas.openxmlformats.org/officeDocument/2006/relationships/slideLayout" Target="../slideLayouts/slideLayout449.xml"/><Relationship Id="rId12" Type="http://schemas.openxmlformats.org/officeDocument/2006/relationships/slideLayout" Target="../slideLayouts/slideLayout454.xml"/><Relationship Id="rId17" Type="http://schemas.openxmlformats.org/officeDocument/2006/relationships/slideLayout" Target="../slideLayouts/slideLayout459.xml"/><Relationship Id="rId2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43.xml"/><Relationship Id="rId6" Type="http://schemas.openxmlformats.org/officeDocument/2006/relationships/slideLayout" Target="../slideLayouts/slideLayout448.xml"/><Relationship Id="rId11" Type="http://schemas.openxmlformats.org/officeDocument/2006/relationships/slideLayout" Target="../slideLayouts/slideLayout453.xml"/><Relationship Id="rId5" Type="http://schemas.openxmlformats.org/officeDocument/2006/relationships/slideLayout" Target="../slideLayouts/slideLayout447.xml"/><Relationship Id="rId15" Type="http://schemas.openxmlformats.org/officeDocument/2006/relationships/slideLayout" Target="../slideLayouts/slideLayout457.xml"/><Relationship Id="rId10" Type="http://schemas.openxmlformats.org/officeDocument/2006/relationships/slideLayout" Target="../slideLayouts/slideLayout45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46.xml"/><Relationship Id="rId9" Type="http://schemas.openxmlformats.org/officeDocument/2006/relationships/slideLayout" Target="../slideLayouts/slideLayout451.xml"/><Relationship Id="rId14" Type="http://schemas.openxmlformats.org/officeDocument/2006/relationships/slideLayout" Target="../slideLayouts/slideLayout45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7.xml"/><Relationship Id="rId13" Type="http://schemas.openxmlformats.org/officeDocument/2006/relationships/slideLayout" Target="../slideLayouts/slideLayout472.xml"/><Relationship Id="rId18" Type="http://schemas.openxmlformats.org/officeDocument/2006/relationships/theme" Target="../theme/theme28.xml"/><Relationship Id="rId3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471.xml"/><Relationship Id="rId17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75.xml"/><Relationship Id="rId1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64.xml"/><Relationship Id="rId15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6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63.xml"/><Relationship Id="rId9" Type="http://schemas.openxmlformats.org/officeDocument/2006/relationships/slideLayout" Target="../slideLayouts/slideLayout468.xml"/><Relationship Id="rId14" Type="http://schemas.openxmlformats.org/officeDocument/2006/relationships/slideLayout" Target="../slideLayouts/slideLayout47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4.xml"/><Relationship Id="rId13" Type="http://schemas.openxmlformats.org/officeDocument/2006/relationships/slideLayout" Target="../slideLayouts/slideLayout489.xml"/><Relationship Id="rId18" Type="http://schemas.openxmlformats.org/officeDocument/2006/relationships/theme" Target="../theme/theme29.xml"/><Relationship Id="rId3" Type="http://schemas.openxmlformats.org/officeDocument/2006/relationships/slideLayout" Target="../slideLayouts/slideLayout479.xml"/><Relationship Id="rId7" Type="http://schemas.openxmlformats.org/officeDocument/2006/relationships/slideLayout" Target="../slideLayouts/slideLayout483.xml"/><Relationship Id="rId12" Type="http://schemas.openxmlformats.org/officeDocument/2006/relationships/slideLayout" Target="../slideLayouts/slideLayout488.xml"/><Relationship Id="rId17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77.xml"/><Relationship Id="rId6" Type="http://schemas.openxmlformats.org/officeDocument/2006/relationships/slideLayout" Target="../slideLayouts/slideLayout482.xml"/><Relationship Id="rId11" Type="http://schemas.openxmlformats.org/officeDocument/2006/relationships/slideLayout" Target="../slideLayouts/slideLayout487.xml"/><Relationship Id="rId5" Type="http://schemas.openxmlformats.org/officeDocument/2006/relationships/slideLayout" Target="../slideLayouts/slideLayout481.xml"/><Relationship Id="rId15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8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80.xml"/><Relationship Id="rId9" Type="http://schemas.openxmlformats.org/officeDocument/2006/relationships/slideLayout" Target="../slideLayouts/slideLayout485.xml"/><Relationship Id="rId14" Type="http://schemas.openxmlformats.org/officeDocument/2006/relationships/slideLayout" Target="../slideLayouts/slideLayout49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1.xml"/><Relationship Id="rId13" Type="http://schemas.openxmlformats.org/officeDocument/2006/relationships/slideLayout" Target="../slideLayouts/slideLayout506.xml"/><Relationship Id="rId18" Type="http://schemas.openxmlformats.org/officeDocument/2006/relationships/theme" Target="../theme/theme30.xml"/><Relationship Id="rId3" Type="http://schemas.openxmlformats.org/officeDocument/2006/relationships/slideLayout" Target="../slideLayouts/slideLayout496.xml"/><Relationship Id="rId7" Type="http://schemas.openxmlformats.org/officeDocument/2006/relationships/slideLayout" Target="../slideLayouts/slideLayout500.xml"/><Relationship Id="rId12" Type="http://schemas.openxmlformats.org/officeDocument/2006/relationships/slideLayout" Target="../slideLayouts/slideLayout505.xml"/><Relationship Id="rId17" Type="http://schemas.openxmlformats.org/officeDocument/2006/relationships/slideLayout" Target="../slideLayouts/slideLayout510.xml"/><Relationship Id="rId2" Type="http://schemas.openxmlformats.org/officeDocument/2006/relationships/slideLayout" Target="../slideLayouts/slideLayout495.xml"/><Relationship Id="rId16" Type="http://schemas.openxmlformats.org/officeDocument/2006/relationships/slideLayout" Target="../slideLayouts/slideLayout509.xml"/><Relationship Id="rId1" Type="http://schemas.openxmlformats.org/officeDocument/2006/relationships/slideLayout" Target="../slideLayouts/slideLayout494.xml"/><Relationship Id="rId6" Type="http://schemas.openxmlformats.org/officeDocument/2006/relationships/slideLayout" Target="../slideLayouts/slideLayout499.xml"/><Relationship Id="rId11" Type="http://schemas.openxmlformats.org/officeDocument/2006/relationships/slideLayout" Target="../slideLayouts/slideLayout504.xml"/><Relationship Id="rId5" Type="http://schemas.openxmlformats.org/officeDocument/2006/relationships/slideLayout" Target="../slideLayouts/slideLayout498.xml"/><Relationship Id="rId15" Type="http://schemas.openxmlformats.org/officeDocument/2006/relationships/slideLayout" Target="../slideLayouts/slideLayout508.xml"/><Relationship Id="rId10" Type="http://schemas.openxmlformats.org/officeDocument/2006/relationships/slideLayout" Target="../slideLayouts/slideLayout50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97.xml"/><Relationship Id="rId9" Type="http://schemas.openxmlformats.org/officeDocument/2006/relationships/slideLayout" Target="../slideLayouts/slideLayout502.xml"/><Relationship Id="rId14" Type="http://schemas.openxmlformats.org/officeDocument/2006/relationships/slideLayout" Target="../slideLayouts/slideLayout507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8.xml"/><Relationship Id="rId13" Type="http://schemas.openxmlformats.org/officeDocument/2006/relationships/slideLayout" Target="../slideLayouts/slideLayout523.xml"/><Relationship Id="rId18" Type="http://schemas.openxmlformats.org/officeDocument/2006/relationships/theme" Target="../theme/theme31.xml"/><Relationship Id="rId3" Type="http://schemas.openxmlformats.org/officeDocument/2006/relationships/slideLayout" Target="../slideLayouts/slideLayout513.xml"/><Relationship Id="rId7" Type="http://schemas.openxmlformats.org/officeDocument/2006/relationships/slideLayout" Target="../slideLayouts/slideLayout517.xml"/><Relationship Id="rId12" Type="http://schemas.openxmlformats.org/officeDocument/2006/relationships/slideLayout" Target="../slideLayouts/slideLayout522.xml"/><Relationship Id="rId17" Type="http://schemas.openxmlformats.org/officeDocument/2006/relationships/slideLayout" Target="../slideLayouts/slideLayout527.xml"/><Relationship Id="rId2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26.xml"/><Relationship Id="rId1" Type="http://schemas.openxmlformats.org/officeDocument/2006/relationships/slideLayout" Target="../slideLayouts/slideLayout511.xml"/><Relationship Id="rId6" Type="http://schemas.openxmlformats.org/officeDocument/2006/relationships/slideLayout" Target="../slideLayouts/slideLayout516.xml"/><Relationship Id="rId11" Type="http://schemas.openxmlformats.org/officeDocument/2006/relationships/slideLayout" Target="../slideLayouts/slideLayout521.xml"/><Relationship Id="rId5" Type="http://schemas.openxmlformats.org/officeDocument/2006/relationships/slideLayout" Target="../slideLayouts/slideLayout515.xml"/><Relationship Id="rId15" Type="http://schemas.openxmlformats.org/officeDocument/2006/relationships/slideLayout" Target="../slideLayouts/slideLayout525.xml"/><Relationship Id="rId10" Type="http://schemas.openxmlformats.org/officeDocument/2006/relationships/slideLayout" Target="../slideLayouts/slideLayout52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14.xml"/><Relationship Id="rId9" Type="http://schemas.openxmlformats.org/officeDocument/2006/relationships/slideLayout" Target="../slideLayouts/slideLayout519.xml"/><Relationship Id="rId14" Type="http://schemas.openxmlformats.org/officeDocument/2006/relationships/slideLayout" Target="../slideLayouts/slideLayout524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5.xml"/><Relationship Id="rId13" Type="http://schemas.openxmlformats.org/officeDocument/2006/relationships/slideLayout" Target="../slideLayouts/slideLayout540.xml"/><Relationship Id="rId18" Type="http://schemas.openxmlformats.org/officeDocument/2006/relationships/theme" Target="../theme/theme32.xml"/><Relationship Id="rId3" Type="http://schemas.openxmlformats.org/officeDocument/2006/relationships/slideLayout" Target="../slideLayouts/slideLayout530.xml"/><Relationship Id="rId7" Type="http://schemas.openxmlformats.org/officeDocument/2006/relationships/slideLayout" Target="../slideLayouts/slideLayout534.xml"/><Relationship Id="rId12" Type="http://schemas.openxmlformats.org/officeDocument/2006/relationships/slideLayout" Target="../slideLayouts/slideLayout539.xml"/><Relationship Id="rId17" Type="http://schemas.openxmlformats.org/officeDocument/2006/relationships/slideLayout" Target="../slideLayouts/slideLayout544.xml"/><Relationship Id="rId2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28.xml"/><Relationship Id="rId6" Type="http://schemas.openxmlformats.org/officeDocument/2006/relationships/slideLayout" Target="../slideLayouts/slideLayout533.xml"/><Relationship Id="rId11" Type="http://schemas.openxmlformats.org/officeDocument/2006/relationships/slideLayout" Target="../slideLayouts/slideLayout538.xml"/><Relationship Id="rId5" Type="http://schemas.openxmlformats.org/officeDocument/2006/relationships/slideLayout" Target="../slideLayouts/slideLayout532.xml"/><Relationship Id="rId15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3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31.xml"/><Relationship Id="rId9" Type="http://schemas.openxmlformats.org/officeDocument/2006/relationships/slideLayout" Target="../slideLayouts/slideLayout536.xml"/><Relationship Id="rId14" Type="http://schemas.openxmlformats.org/officeDocument/2006/relationships/slideLayout" Target="../slideLayouts/slideLayout541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2.xml"/><Relationship Id="rId13" Type="http://schemas.openxmlformats.org/officeDocument/2006/relationships/slideLayout" Target="../slideLayouts/slideLayout557.xml"/><Relationship Id="rId18" Type="http://schemas.openxmlformats.org/officeDocument/2006/relationships/theme" Target="../theme/theme33.xml"/><Relationship Id="rId3" Type="http://schemas.openxmlformats.org/officeDocument/2006/relationships/slideLayout" Target="../slideLayouts/slideLayout547.xml"/><Relationship Id="rId7" Type="http://schemas.openxmlformats.org/officeDocument/2006/relationships/slideLayout" Target="../slideLayouts/slideLayout551.xml"/><Relationship Id="rId12" Type="http://schemas.openxmlformats.org/officeDocument/2006/relationships/slideLayout" Target="../slideLayouts/slideLayout556.xml"/><Relationship Id="rId17" Type="http://schemas.openxmlformats.org/officeDocument/2006/relationships/slideLayout" Target="../slideLayouts/slideLayout561.xml"/><Relationship Id="rId2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60.xml"/><Relationship Id="rId1" Type="http://schemas.openxmlformats.org/officeDocument/2006/relationships/slideLayout" Target="../slideLayouts/slideLayout545.xml"/><Relationship Id="rId6" Type="http://schemas.openxmlformats.org/officeDocument/2006/relationships/slideLayout" Target="../slideLayouts/slideLayout550.xml"/><Relationship Id="rId11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49.xml"/><Relationship Id="rId15" Type="http://schemas.openxmlformats.org/officeDocument/2006/relationships/slideLayout" Target="../slideLayouts/slideLayout559.xml"/><Relationship Id="rId10" Type="http://schemas.openxmlformats.org/officeDocument/2006/relationships/slideLayout" Target="../slideLayouts/slideLayout55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48.xml"/><Relationship Id="rId9" Type="http://schemas.openxmlformats.org/officeDocument/2006/relationships/slideLayout" Target="../slideLayouts/slideLayout553.xml"/><Relationship Id="rId14" Type="http://schemas.openxmlformats.org/officeDocument/2006/relationships/slideLayout" Target="../slideLayouts/slideLayout558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9.xml"/><Relationship Id="rId13" Type="http://schemas.openxmlformats.org/officeDocument/2006/relationships/slideLayout" Target="../slideLayouts/slideLayout574.xml"/><Relationship Id="rId18" Type="http://schemas.openxmlformats.org/officeDocument/2006/relationships/theme" Target="../theme/theme34.xml"/><Relationship Id="rId3" Type="http://schemas.openxmlformats.org/officeDocument/2006/relationships/slideLayout" Target="../slideLayouts/slideLayout564.xml"/><Relationship Id="rId7" Type="http://schemas.openxmlformats.org/officeDocument/2006/relationships/slideLayout" Target="../slideLayouts/slideLayout568.xml"/><Relationship Id="rId12" Type="http://schemas.openxmlformats.org/officeDocument/2006/relationships/slideLayout" Target="../slideLayouts/slideLayout573.xml"/><Relationship Id="rId17" Type="http://schemas.openxmlformats.org/officeDocument/2006/relationships/slideLayout" Target="../slideLayouts/slideLayout578.xml"/><Relationship Id="rId2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77.xml"/><Relationship Id="rId1" Type="http://schemas.openxmlformats.org/officeDocument/2006/relationships/slideLayout" Target="../slideLayouts/slideLayout562.xml"/><Relationship Id="rId6" Type="http://schemas.openxmlformats.org/officeDocument/2006/relationships/slideLayout" Target="../slideLayouts/slideLayout567.xml"/><Relationship Id="rId11" Type="http://schemas.openxmlformats.org/officeDocument/2006/relationships/slideLayout" Target="../slideLayouts/slideLayout572.xml"/><Relationship Id="rId5" Type="http://schemas.openxmlformats.org/officeDocument/2006/relationships/slideLayout" Target="../slideLayouts/slideLayout566.xml"/><Relationship Id="rId15" Type="http://schemas.openxmlformats.org/officeDocument/2006/relationships/slideLayout" Target="../slideLayouts/slideLayout576.xml"/><Relationship Id="rId10" Type="http://schemas.openxmlformats.org/officeDocument/2006/relationships/slideLayout" Target="../slideLayouts/slideLayout57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65.xml"/><Relationship Id="rId9" Type="http://schemas.openxmlformats.org/officeDocument/2006/relationships/slideLayout" Target="../slideLayouts/slideLayout570.xml"/><Relationship Id="rId14" Type="http://schemas.openxmlformats.org/officeDocument/2006/relationships/slideLayout" Target="../slideLayouts/slideLayout575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6.xml"/><Relationship Id="rId13" Type="http://schemas.openxmlformats.org/officeDocument/2006/relationships/slideLayout" Target="../slideLayouts/slideLayout591.xml"/><Relationship Id="rId18" Type="http://schemas.openxmlformats.org/officeDocument/2006/relationships/theme" Target="../theme/theme35.xml"/><Relationship Id="rId3" Type="http://schemas.openxmlformats.org/officeDocument/2006/relationships/slideLayout" Target="../slideLayouts/slideLayout581.xml"/><Relationship Id="rId7" Type="http://schemas.openxmlformats.org/officeDocument/2006/relationships/slideLayout" Target="../slideLayouts/slideLayout585.xml"/><Relationship Id="rId12" Type="http://schemas.openxmlformats.org/officeDocument/2006/relationships/slideLayout" Target="../slideLayouts/slideLayout590.xml"/><Relationship Id="rId17" Type="http://schemas.openxmlformats.org/officeDocument/2006/relationships/slideLayout" Target="../slideLayouts/slideLayout595.xml"/><Relationship Id="rId2" Type="http://schemas.openxmlformats.org/officeDocument/2006/relationships/slideLayout" Target="../slideLayouts/slideLayout580.xml"/><Relationship Id="rId16" Type="http://schemas.openxmlformats.org/officeDocument/2006/relationships/slideLayout" Target="../slideLayouts/slideLayout594.xml"/><Relationship Id="rId1" Type="http://schemas.openxmlformats.org/officeDocument/2006/relationships/slideLayout" Target="../slideLayouts/slideLayout579.xml"/><Relationship Id="rId6" Type="http://schemas.openxmlformats.org/officeDocument/2006/relationships/slideLayout" Target="../slideLayouts/slideLayout584.xml"/><Relationship Id="rId11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83.xml"/><Relationship Id="rId15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8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82.xml"/><Relationship Id="rId9" Type="http://schemas.openxmlformats.org/officeDocument/2006/relationships/slideLayout" Target="../slideLayouts/slideLayout587.xml"/><Relationship Id="rId14" Type="http://schemas.openxmlformats.org/officeDocument/2006/relationships/slideLayout" Target="../slideLayouts/slideLayout592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3.xml"/><Relationship Id="rId13" Type="http://schemas.openxmlformats.org/officeDocument/2006/relationships/slideLayout" Target="../slideLayouts/slideLayout608.xml"/><Relationship Id="rId18" Type="http://schemas.openxmlformats.org/officeDocument/2006/relationships/theme" Target="../theme/theme36.xml"/><Relationship Id="rId3" Type="http://schemas.openxmlformats.org/officeDocument/2006/relationships/slideLayout" Target="../slideLayouts/slideLayout598.xml"/><Relationship Id="rId7" Type="http://schemas.openxmlformats.org/officeDocument/2006/relationships/slideLayout" Target="../slideLayouts/slideLayout602.xml"/><Relationship Id="rId12" Type="http://schemas.openxmlformats.org/officeDocument/2006/relationships/slideLayout" Target="../slideLayouts/slideLayout607.xml"/><Relationship Id="rId17" Type="http://schemas.openxmlformats.org/officeDocument/2006/relationships/slideLayout" Target="../slideLayouts/slideLayout612.xml"/><Relationship Id="rId2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611.xml"/><Relationship Id="rId1" Type="http://schemas.openxmlformats.org/officeDocument/2006/relationships/slideLayout" Target="../slideLayouts/slideLayout596.xml"/><Relationship Id="rId6" Type="http://schemas.openxmlformats.org/officeDocument/2006/relationships/slideLayout" Target="../slideLayouts/slideLayout601.xml"/><Relationship Id="rId11" Type="http://schemas.openxmlformats.org/officeDocument/2006/relationships/slideLayout" Target="../slideLayouts/slideLayout606.xml"/><Relationship Id="rId5" Type="http://schemas.openxmlformats.org/officeDocument/2006/relationships/slideLayout" Target="../slideLayouts/slideLayout600.xml"/><Relationship Id="rId15" Type="http://schemas.openxmlformats.org/officeDocument/2006/relationships/slideLayout" Target="../slideLayouts/slideLayout610.xml"/><Relationship Id="rId10" Type="http://schemas.openxmlformats.org/officeDocument/2006/relationships/slideLayout" Target="../slideLayouts/slideLayout60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99.xml"/><Relationship Id="rId9" Type="http://schemas.openxmlformats.org/officeDocument/2006/relationships/slideLayout" Target="../slideLayouts/slideLayout604.xml"/><Relationship Id="rId14" Type="http://schemas.openxmlformats.org/officeDocument/2006/relationships/slideLayout" Target="../slideLayouts/slideLayout609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slideLayout" Target="../slideLayouts/slideLayout625.xml"/><Relationship Id="rId18" Type="http://schemas.openxmlformats.org/officeDocument/2006/relationships/theme" Target="../theme/theme37.xml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slideLayout" Target="../slideLayouts/slideLayout624.xml"/><Relationship Id="rId17" Type="http://schemas.openxmlformats.org/officeDocument/2006/relationships/slideLayout" Target="../slideLayouts/slideLayout629.xml"/><Relationship Id="rId2" Type="http://schemas.openxmlformats.org/officeDocument/2006/relationships/slideLayout" Target="../slideLayouts/slideLayout614.xml"/><Relationship Id="rId16" Type="http://schemas.openxmlformats.org/officeDocument/2006/relationships/slideLayout" Target="../slideLayouts/slideLayout628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5" Type="http://schemas.openxmlformats.org/officeDocument/2006/relationships/slideLayout" Target="../slideLayouts/slideLayout627.xml"/><Relationship Id="rId10" Type="http://schemas.openxmlformats.org/officeDocument/2006/relationships/slideLayout" Target="../slideLayouts/slideLayout62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Relationship Id="rId14" Type="http://schemas.openxmlformats.org/officeDocument/2006/relationships/slideLayout" Target="../slideLayouts/slideLayout626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7.xml"/><Relationship Id="rId13" Type="http://schemas.openxmlformats.org/officeDocument/2006/relationships/slideLayout" Target="../slideLayouts/slideLayout642.xml"/><Relationship Id="rId18" Type="http://schemas.openxmlformats.org/officeDocument/2006/relationships/theme" Target="../theme/theme38.xml"/><Relationship Id="rId3" Type="http://schemas.openxmlformats.org/officeDocument/2006/relationships/slideLayout" Target="../slideLayouts/slideLayout632.xml"/><Relationship Id="rId7" Type="http://schemas.openxmlformats.org/officeDocument/2006/relationships/slideLayout" Target="../slideLayouts/slideLayout636.xml"/><Relationship Id="rId12" Type="http://schemas.openxmlformats.org/officeDocument/2006/relationships/slideLayout" Target="../slideLayouts/slideLayout641.xml"/><Relationship Id="rId17" Type="http://schemas.openxmlformats.org/officeDocument/2006/relationships/slideLayout" Target="../slideLayouts/slideLayout646.xml"/><Relationship Id="rId2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45.xml"/><Relationship Id="rId1" Type="http://schemas.openxmlformats.org/officeDocument/2006/relationships/slideLayout" Target="../slideLayouts/slideLayout630.xml"/><Relationship Id="rId6" Type="http://schemas.openxmlformats.org/officeDocument/2006/relationships/slideLayout" Target="../slideLayouts/slideLayout635.xml"/><Relationship Id="rId11" Type="http://schemas.openxmlformats.org/officeDocument/2006/relationships/slideLayout" Target="../slideLayouts/slideLayout640.xml"/><Relationship Id="rId5" Type="http://schemas.openxmlformats.org/officeDocument/2006/relationships/slideLayout" Target="../slideLayouts/slideLayout634.xml"/><Relationship Id="rId15" Type="http://schemas.openxmlformats.org/officeDocument/2006/relationships/slideLayout" Target="../slideLayouts/slideLayout644.xml"/><Relationship Id="rId10" Type="http://schemas.openxmlformats.org/officeDocument/2006/relationships/slideLayout" Target="../slideLayouts/slideLayout63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33.xml"/><Relationship Id="rId9" Type="http://schemas.openxmlformats.org/officeDocument/2006/relationships/slideLayout" Target="../slideLayouts/slideLayout638.xml"/><Relationship Id="rId14" Type="http://schemas.openxmlformats.org/officeDocument/2006/relationships/slideLayout" Target="../slideLayouts/slideLayout643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4.xml"/><Relationship Id="rId13" Type="http://schemas.openxmlformats.org/officeDocument/2006/relationships/slideLayout" Target="../slideLayouts/slideLayout659.xml"/><Relationship Id="rId18" Type="http://schemas.openxmlformats.org/officeDocument/2006/relationships/theme" Target="../theme/theme39.xml"/><Relationship Id="rId3" Type="http://schemas.openxmlformats.org/officeDocument/2006/relationships/slideLayout" Target="../slideLayouts/slideLayout649.xml"/><Relationship Id="rId7" Type="http://schemas.openxmlformats.org/officeDocument/2006/relationships/slideLayout" Target="../slideLayouts/slideLayout653.xml"/><Relationship Id="rId12" Type="http://schemas.openxmlformats.org/officeDocument/2006/relationships/slideLayout" Target="../slideLayouts/slideLayout658.xml"/><Relationship Id="rId17" Type="http://schemas.openxmlformats.org/officeDocument/2006/relationships/slideLayout" Target="../slideLayouts/slideLayout663.xml"/><Relationship Id="rId2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47.xml"/><Relationship Id="rId6" Type="http://schemas.openxmlformats.org/officeDocument/2006/relationships/slideLayout" Target="../slideLayouts/slideLayout652.xml"/><Relationship Id="rId11" Type="http://schemas.openxmlformats.org/officeDocument/2006/relationships/slideLayout" Target="../slideLayouts/slideLayout657.xml"/><Relationship Id="rId5" Type="http://schemas.openxmlformats.org/officeDocument/2006/relationships/slideLayout" Target="../slideLayouts/slideLayout651.xml"/><Relationship Id="rId15" Type="http://schemas.openxmlformats.org/officeDocument/2006/relationships/slideLayout" Target="../slideLayouts/slideLayout661.xml"/><Relationship Id="rId10" Type="http://schemas.openxmlformats.org/officeDocument/2006/relationships/slideLayout" Target="../slideLayouts/slideLayout65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50.xml"/><Relationship Id="rId9" Type="http://schemas.openxmlformats.org/officeDocument/2006/relationships/slideLayout" Target="../slideLayouts/slideLayout655.xml"/><Relationship Id="rId14" Type="http://schemas.openxmlformats.org/officeDocument/2006/relationships/slideLayout" Target="../slideLayouts/slideLayout6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1.xml"/><Relationship Id="rId13" Type="http://schemas.openxmlformats.org/officeDocument/2006/relationships/slideLayout" Target="../slideLayouts/slideLayout676.xml"/><Relationship Id="rId18" Type="http://schemas.openxmlformats.org/officeDocument/2006/relationships/theme" Target="../theme/theme40.xml"/><Relationship Id="rId3" Type="http://schemas.openxmlformats.org/officeDocument/2006/relationships/slideLayout" Target="../slideLayouts/slideLayout666.xml"/><Relationship Id="rId7" Type="http://schemas.openxmlformats.org/officeDocument/2006/relationships/slideLayout" Target="../slideLayouts/slideLayout670.xml"/><Relationship Id="rId12" Type="http://schemas.openxmlformats.org/officeDocument/2006/relationships/slideLayout" Target="../slideLayouts/slideLayout675.xml"/><Relationship Id="rId17" Type="http://schemas.openxmlformats.org/officeDocument/2006/relationships/slideLayout" Target="../slideLayouts/slideLayout680.xml"/><Relationship Id="rId2" Type="http://schemas.openxmlformats.org/officeDocument/2006/relationships/slideLayout" Target="../slideLayouts/slideLayout665.xml"/><Relationship Id="rId16" Type="http://schemas.openxmlformats.org/officeDocument/2006/relationships/slideLayout" Target="../slideLayouts/slideLayout679.xml"/><Relationship Id="rId1" Type="http://schemas.openxmlformats.org/officeDocument/2006/relationships/slideLayout" Target="../slideLayouts/slideLayout664.xml"/><Relationship Id="rId6" Type="http://schemas.openxmlformats.org/officeDocument/2006/relationships/slideLayout" Target="../slideLayouts/slideLayout669.xml"/><Relationship Id="rId11" Type="http://schemas.openxmlformats.org/officeDocument/2006/relationships/slideLayout" Target="../slideLayouts/slideLayout674.xml"/><Relationship Id="rId5" Type="http://schemas.openxmlformats.org/officeDocument/2006/relationships/slideLayout" Target="../slideLayouts/slideLayout668.xml"/><Relationship Id="rId15" Type="http://schemas.openxmlformats.org/officeDocument/2006/relationships/slideLayout" Target="../slideLayouts/slideLayout678.xml"/><Relationship Id="rId10" Type="http://schemas.openxmlformats.org/officeDocument/2006/relationships/slideLayout" Target="../slideLayouts/slideLayout67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67.xml"/><Relationship Id="rId9" Type="http://schemas.openxmlformats.org/officeDocument/2006/relationships/slideLayout" Target="../slideLayouts/slideLayout672.xml"/><Relationship Id="rId14" Type="http://schemas.openxmlformats.org/officeDocument/2006/relationships/slideLayout" Target="../slideLayouts/slideLayout677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8.xml"/><Relationship Id="rId13" Type="http://schemas.openxmlformats.org/officeDocument/2006/relationships/slideLayout" Target="../slideLayouts/slideLayout693.xml"/><Relationship Id="rId18" Type="http://schemas.openxmlformats.org/officeDocument/2006/relationships/theme" Target="../theme/theme41.xml"/><Relationship Id="rId3" Type="http://schemas.openxmlformats.org/officeDocument/2006/relationships/slideLayout" Target="../slideLayouts/slideLayout683.xml"/><Relationship Id="rId7" Type="http://schemas.openxmlformats.org/officeDocument/2006/relationships/slideLayout" Target="../slideLayouts/slideLayout687.xml"/><Relationship Id="rId12" Type="http://schemas.openxmlformats.org/officeDocument/2006/relationships/slideLayout" Target="../slideLayouts/slideLayout692.xml"/><Relationship Id="rId17" Type="http://schemas.openxmlformats.org/officeDocument/2006/relationships/slideLayout" Target="../slideLayouts/slideLayout697.xml"/><Relationship Id="rId2" Type="http://schemas.openxmlformats.org/officeDocument/2006/relationships/slideLayout" Target="../slideLayouts/slideLayout682.xml"/><Relationship Id="rId16" Type="http://schemas.openxmlformats.org/officeDocument/2006/relationships/slideLayout" Target="../slideLayouts/slideLayout696.xml"/><Relationship Id="rId1" Type="http://schemas.openxmlformats.org/officeDocument/2006/relationships/slideLayout" Target="../slideLayouts/slideLayout681.xml"/><Relationship Id="rId6" Type="http://schemas.openxmlformats.org/officeDocument/2006/relationships/slideLayout" Target="../slideLayouts/slideLayout686.xml"/><Relationship Id="rId11" Type="http://schemas.openxmlformats.org/officeDocument/2006/relationships/slideLayout" Target="../slideLayouts/slideLayout691.xml"/><Relationship Id="rId5" Type="http://schemas.openxmlformats.org/officeDocument/2006/relationships/slideLayout" Target="../slideLayouts/slideLayout685.xml"/><Relationship Id="rId15" Type="http://schemas.openxmlformats.org/officeDocument/2006/relationships/slideLayout" Target="../slideLayouts/slideLayout695.xml"/><Relationship Id="rId10" Type="http://schemas.openxmlformats.org/officeDocument/2006/relationships/slideLayout" Target="../slideLayouts/slideLayout69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84.xml"/><Relationship Id="rId9" Type="http://schemas.openxmlformats.org/officeDocument/2006/relationships/slideLayout" Target="../slideLayouts/slideLayout689.xml"/><Relationship Id="rId14" Type="http://schemas.openxmlformats.org/officeDocument/2006/relationships/slideLayout" Target="../slideLayouts/slideLayout6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  <p:sldLayoutId id="2147484146" r:id="rId12"/>
    <p:sldLayoutId id="2147484147" r:id="rId13"/>
    <p:sldLayoutId id="2147484148" r:id="rId14"/>
    <p:sldLayoutId id="2147484149" r:id="rId15"/>
    <p:sldLayoutId id="2147484150" r:id="rId16"/>
    <p:sldLayoutId id="21474841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  <p:sldLayoutId id="21474841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  <p:sldLayoutId id="2147484219" r:id="rId13"/>
    <p:sldLayoutId id="2147484220" r:id="rId14"/>
    <p:sldLayoutId id="2147484221" r:id="rId15"/>
    <p:sldLayoutId id="2147484222" r:id="rId16"/>
    <p:sldLayoutId id="214748422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  <p:sldLayoutId id="2147484308" r:id="rId12"/>
    <p:sldLayoutId id="2147484309" r:id="rId13"/>
    <p:sldLayoutId id="2147484310" r:id="rId14"/>
    <p:sldLayoutId id="2147484311" r:id="rId15"/>
    <p:sldLayoutId id="2147484312" r:id="rId16"/>
    <p:sldLayoutId id="214748431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  <p:sldLayoutId id="2147484328" r:id="rId14"/>
    <p:sldLayoutId id="2147484329" r:id="rId15"/>
    <p:sldLayoutId id="2147484330" r:id="rId16"/>
    <p:sldLayoutId id="21474843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  <p:sldLayoutId id="2147484344" r:id="rId12"/>
    <p:sldLayoutId id="2147484345" r:id="rId13"/>
    <p:sldLayoutId id="2147484346" r:id="rId14"/>
    <p:sldLayoutId id="2147484347" r:id="rId15"/>
    <p:sldLayoutId id="2147484348" r:id="rId16"/>
    <p:sldLayoutId id="214748434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  <p:sldLayoutId id="2147484362" r:id="rId12"/>
    <p:sldLayoutId id="2147484363" r:id="rId13"/>
    <p:sldLayoutId id="2147484364" r:id="rId14"/>
    <p:sldLayoutId id="2147484365" r:id="rId15"/>
    <p:sldLayoutId id="2147484366" r:id="rId16"/>
    <p:sldLayoutId id="21474843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87" r:id="rId1"/>
    <p:sldLayoutId id="2147484388" r:id="rId2"/>
    <p:sldLayoutId id="2147484389" r:id="rId3"/>
    <p:sldLayoutId id="2147484390" r:id="rId4"/>
    <p:sldLayoutId id="2147484391" r:id="rId5"/>
    <p:sldLayoutId id="2147484392" r:id="rId6"/>
    <p:sldLayoutId id="2147484393" r:id="rId7"/>
    <p:sldLayoutId id="2147484394" r:id="rId8"/>
    <p:sldLayoutId id="2147484395" r:id="rId9"/>
    <p:sldLayoutId id="2147484396" r:id="rId10"/>
    <p:sldLayoutId id="2147484397" r:id="rId11"/>
    <p:sldLayoutId id="2147484398" r:id="rId12"/>
    <p:sldLayoutId id="2147484399" r:id="rId13"/>
    <p:sldLayoutId id="2147484400" r:id="rId14"/>
    <p:sldLayoutId id="2147484401" r:id="rId15"/>
    <p:sldLayoutId id="2147484402" r:id="rId16"/>
    <p:sldLayoutId id="214748440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23" r:id="rId1"/>
    <p:sldLayoutId id="2147484424" r:id="rId2"/>
    <p:sldLayoutId id="2147484425" r:id="rId3"/>
    <p:sldLayoutId id="2147484426" r:id="rId4"/>
    <p:sldLayoutId id="2147484427" r:id="rId5"/>
    <p:sldLayoutId id="2147484428" r:id="rId6"/>
    <p:sldLayoutId id="2147484429" r:id="rId7"/>
    <p:sldLayoutId id="2147484430" r:id="rId8"/>
    <p:sldLayoutId id="2147484431" r:id="rId9"/>
    <p:sldLayoutId id="2147484432" r:id="rId10"/>
    <p:sldLayoutId id="2147484433" r:id="rId11"/>
    <p:sldLayoutId id="2147484434" r:id="rId12"/>
    <p:sldLayoutId id="2147484435" r:id="rId13"/>
    <p:sldLayoutId id="2147484436" r:id="rId14"/>
    <p:sldLayoutId id="2147484437" r:id="rId15"/>
    <p:sldLayoutId id="2147484438" r:id="rId16"/>
    <p:sldLayoutId id="214748443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  <p:sldLayoutId id="2147484452" r:id="rId12"/>
    <p:sldLayoutId id="2147484453" r:id="rId13"/>
    <p:sldLayoutId id="2147484454" r:id="rId14"/>
    <p:sldLayoutId id="2147484455" r:id="rId15"/>
    <p:sldLayoutId id="2147484456" r:id="rId16"/>
    <p:sldLayoutId id="214748445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  <p:sldLayoutId id="2147484471" r:id="rId13"/>
    <p:sldLayoutId id="2147484472" r:id="rId14"/>
    <p:sldLayoutId id="2147484473" r:id="rId15"/>
    <p:sldLayoutId id="2147484474" r:id="rId16"/>
    <p:sldLayoutId id="214748447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95" r:id="rId1"/>
    <p:sldLayoutId id="2147484496" r:id="rId2"/>
    <p:sldLayoutId id="2147484497" r:id="rId3"/>
    <p:sldLayoutId id="2147484498" r:id="rId4"/>
    <p:sldLayoutId id="2147484499" r:id="rId5"/>
    <p:sldLayoutId id="2147484500" r:id="rId6"/>
    <p:sldLayoutId id="2147484501" r:id="rId7"/>
    <p:sldLayoutId id="2147484502" r:id="rId8"/>
    <p:sldLayoutId id="2147484503" r:id="rId9"/>
    <p:sldLayoutId id="2147484504" r:id="rId10"/>
    <p:sldLayoutId id="2147484505" r:id="rId11"/>
    <p:sldLayoutId id="2147484506" r:id="rId12"/>
    <p:sldLayoutId id="2147484507" r:id="rId13"/>
    <p:sldLayoutId id="2147484508" r:id="rId14"/>
    <p:sldLayoutId id="2147484509" r:id="rId15"/>
    <p:sldLayoutId id="2147484510" r:id="rId16"/>
    <p:sldLayoutId id="214748451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4" r:id="rId2"/>
    <p:sldLayoutId id="2147484515" r:id="rId3"/>
    <p:sldLayoutId id="2147484516" r:id="rId4"/>
    <p:sldLayoutId id="2147484517" r:id="rId5"/>
    <p:sldLayoutId id="2147484518" r:id="rId6"/>
    <p:sldLayoutId id="2147484519" r:id="rId7"/>
    <p:sldLayoutId id="2147484520" r:id="rId8"/>
    <p:sldLayoutId id="2147484521" r:id="rId9"/>
    <p:sldLayoutId id="2147484522" r:id="rId10"/>
    <p:sldLayoutId id="2147484523" r:id="rId11"/>
    <p:sldLayoutId id="2147484524" r:id="rId12"/>
    <p:sldLayoutId id="2147484525" r:id="rId13"/>
    <p:sldLayoutId id="2147484526" r:id="rId14"/>
    <p:sldLayoutId id="2147484527" r:id="rId15"/>
    <p:sldLayoutId id="2147484528" r:id="rId16"/>
    <p:sldLayoutId id="21474845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31" r:id="rId1"/>
    <p:sldLayoutId id="2147484532" r:id="rId2"/>
    <p:sldLayoutId id="2147484533" r:id="rId3"/>
    <p:sldLayoutId id="2147484534" r:id="rId4"/>
    <p:sldLayoutId id="2147484535" r:id="rId5"/>
    <p:sldLayoutId id="2147484536" r:id="rId6"/>
    <p:sldLayoutId id="2147484537" r:id="rId7"/>
    <p:sldLayoutId id="2147484538" r:id="rId8"/>
    <p:sldLayoutId id="2147484539" r:id="rId9"/>
    <p:sldLayoutId id="2147484540" r:id="rId10"/>
    <p:sldLayoutId id="2147484541" r:id="rId11"/>
    <p:sldLayoutId id="2147484542" r:id="rId12"/>
    <p:sldLayoutId id="2147484543" r:id="rId13"/>
    <p:sldLayoutId id="2147484544" r:id="rId14"/>
    <p:sldLayoutId id="2147484545" r:id="rId15"/>
    <p:sldLayoutId id="2147484546" r:id="rId16"/>
    <p:sldLayoutId id="214748454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63" r:id="rId15"/>
    <p:sldLayoutId id="2147484564" r:id="rId16"/>
    <p:sldLayoutId id="21474845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67" r:id="rId1"/>
    <p:sldLayoutId id="2147484568" r:id="rId2"/>
    <p:sldLayoutId id="2147484569" r:id="rId3"/>
    <p:sldLayoutId id="2147484570" r:id="rId4"/>
    <p:sldLayoutId id="2147484571" r:id="rId5"/>
    <p:sldLayoutId id="2147484572" r:id="rId6"/>
    <p:sldLayoutId id="2147484573" r:id="rId7"/>
    <p:sldLayoutId id="2147484574" r:id="rId8"/>
    <p:sldLayoutId id="2147484575" r:id="rId9"/>
    <p:sldLayoutId id="2147484576" r:id="rId10"/>
    <p:sldLayoutId id="2147484577" r:id="rId11"/>
    <p:sldLayoutId id="2147484578" r:id="rId12"/>
    <p:sldLayoutId id="2147484579" r:id="rId13"/>
    <p:sldLayoutId id="2147484580" r:id="rId14"/>
    <p:sldLayoutId id="2147484581" r:id="rId15"/>
    <p:sldLayoutId id="2147484582" r:id="rId16"/>
    <p:sldLayoutId id="21474845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  <p:sldLayoutId id="2147484596" r:id="rId12"/>
    <p:sldLayoutId id="2147484597" r:id="rId13"/>
    <p:sldLayoutId id="2147484598" r:id="rId14"/>
    <p:sldLayoutId id="2147484599" r:id="rId15"/>
    <p:sldLayoutId id="2147484600" r:id="rId16"/>
    <p:sldLayoutId id="21474846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  <p:sldLayoutId id="2147484614" r:id="rId12"/>
    <p:sldLayoutId id="2147484615" r:id="rId13"/>
    <p:sldLayoutId id="2147484616" r:id="rId14"/>
    <p:sldLayoutId id="2147484617" r:id="rId15"/>
    <p:sldLayoutId id="2147484618" r:id="rId16"/>
    <p:sldLayoutId id="214748461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21" r:id="rId1"/>
    <p:sldLayoutId id="2147484622" r:id="rId2"/>
    <p:sldLayoutId id="2147484623" r:id="rId3"/>
    <p:sldLayoutId id="2147484624" r:id="rId4"/>
    <p:sldLayoutId id="2147484625" r:id="rId5"/>
    <p:sldLayoutId id="2147484626" r:id="rId6"/>
    <p:sldLayoutId id="2147484627" r:id="rId7"/>
    <p:sldLayoutId id="2147484628" r:id="rId8"/>
    <p:sldLayoutId id="2147484629" r:id="rId9"/>
    <p:sldLayoutId id="2147484630" r:id="rId10"/>
    <p:sldLayoutId id="2147484631" r:id="rId11"/>
    <p:sldLayoutId id="2147484632" r:id="rId12"/>
    <p:sldLayoutId id="2147484633" r:id="rId13"/>
    <p:sldLayoutId id="2147484634" r:id="rId14"/>
    <p:sldLayoutId id="2147484635" r:id="rId15"/>
    <p:sldLayoutId id="2147484636" r:id="rId16"/>
    <p:sldLayoutId id="214748463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39" r:id="rId1"/>
    <p:sldLayoutId id="2147484640" r:id="rId2"/>
    <p:sldLayoutId id="2147484641" r:id="rId3"/>
    <p:sldLayoutId id="2147484642" r:id="rId4"/>
    <p:sldLayoutId id="2147484643" r:id="rId5"/>
    <p:sldLayoutId id="2147484644" r:id="rId6"/>
    <p:sldLayoutId id="2147484645" r:id="rId7"/>
    <p:sldLayoutId id="2147484646" r:id="rId8"/>
    <p:sldLayoutId id="2147484647" r:id="rId9"/>
    <p:sldLayoutId id="2147484648" r:id="rId10"/>
    <p:sldLayoutId id="2147484649" r:id="rId11"/>
    <p:sldLayoutId id="2147484650" r:id="rId12"/>
    <p:sldLayoutId id="2147484651" r:id="rId13"/>
    <p:sldLayoutId id="2147484652" r:id="rId14"/>
    <p:sldLayoutId id="2147484653" r:id="rId15"/>
    <p:sldLayoutId id="2147484654" r:id="rId16"/>
    <p:sldLayoutId id="21474846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  <p:sldLayoutId id="2147484686" r:id="rId12"/>
    <p:sldLayoutId id="2147484687" r:id="rId13"/>
    <p:sldLayoutId id="2147484688" r:id="rId14"/>
    <p:sldLayoutId id="2147484689" r:id="rId15"/>
    <p:sldLayoutId id="2147484690" r:id="rId16"/>
    <p:sldLayoutId id="214748469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1" r:id="rId1"/>
    <p:sldLayoutId id="2147484712" r:id="rId2"/>
    <p:sldLayoutId id="2147484713" r:id="rId3"/>
    <p:sldLayoutId id="2147484714" r:id="rId4"/>
    <p:sldLayoutId id="2147484715" r:id="rId5"/>
    <p:sldLayoutId id="2147484716" r:id="rId6"/>
    <p:sldLayoutId id="2147484717" r:id="rId7"/>
    <p:sldLayoutId id="2147484718" r:id="rId8"/>
    <p:sldLayoutId id="2147484719" r:id="rId9"/>
    <p:sldLayoutId id="2147484720" r:id="rId10"/>
    <p:sldLayoutId id="2147484721" r:id="rId11"/>
    <p:sldLayoutId id="2147484722" r:id="rId12"/>
    <p:sldLayoutId id="2147484723" r:id="rId13"/>
    <p:sldLayoutId id="2147484724" r:id="rId14"/>
    <p:sldLayoutId id="2147484725" r:id="rId15"/>
    <p:sldLayoutId id="2147484726" r:id="rId16"/>
    <p:sldLayoutId id="214748472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  <p:sldLayoutId id="2147484740" r:id="rId12"/>
    <p:sldLayoutId id="2147484741" r:id="rId13"/>
    <p:sldLayoutId id="2147484742" r:id="rId14"/>
    <p:sldLayoutId id="2147484743" r:id="rId15"/>
    <p:sldLayoutId id="2147484744" r:id="rId16"/>
    <p:sldLayoutId id="214748474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  <p:sldLayoutId id="2147484758" r:id="rId12"/>
    <p:sldLayoutId id="2147484759" r:id="rId13"/>
    <p:sldLayoutId id="2147484760" r:id="rId14"/>
    <p:sldLayoutId id="2147484761" r:id="rId15"/>
    <p:sldLayoutId id="2147484762" r:id="rId16"/>
    <p:sldLayoutId id="214748476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65" r:id="rId1"/>
    <p:sldLayoutId id="2147484766" r:id="rId2"/>
    <p:sldLayoutId id="2147484767" r:id="rId3"/>
    <p:sldLayoutId id="2147484768" r:id="rId4"/>
    <p:sldLayoutId id="2147484769" r:id="rId5"/>
    <p:sldLayoutId id="2147484770" r:id="rId6"/>
    <p:sldLayoutId id="2147484771" r:id="rId7"/>
    <p:sldLayoutId id="2147484772" r:id="rId8"/>
    <p:sldLayoutId id="2147484773" r:id="rId9"/>
    <p:sldLayoutId id="2147484774" r:id="rId10"/>
    <p:sldLayoutId id="2147484775" r:id="rId11"/>
    <p:sldLayoutId id="2147484776" r:id="rId12"/>
    <p:sldLayoutId id="2147484777" r:id="rId13"/>
    <p:sldLayoutId id="2147484778" r:id="rId14"/>
    <p:sldLayoutId id="2147484779" r:id="rId15"/>
    <p:sldLayoutId id="2147484780" r:id="rId16"/>
    <p:sldLayoutId id="214748478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3" r:id="rId1"/>
    <p:sldLayoutId id="2147484784" r:id="rId2"/>
    <p:sldLayoutId id="2147484785" r:id="rId3"/>
    <p:sldLayoutId id="2147484786" r:id="rId4"/>
    <p:sldLayoutId id="2147484787" r:id="rId5"/>
    <p:sldLayoutId id="2147484788" r:id="rId6"/>
    <p:sldLayoutId id="2147484789" r:id="rId7"/>
    <p:sldLayoutId id="2147484790" r:id="rId8"/>
    <p:sldLayoutId id="2147484791" r:id="rId9"/>
    <p:sldLayoutId id="2147484792" r:id="rId10"/>
    <p:sldLayoutId id="2147484793" r:id="rId11"/>
    <p:sldLayoutId id="2147484794" r:id="rId12"/>
    <p:sldLayoutId id="2147484795" r:id="rId13"/>
    <p:sldLayoutId id="2147484796" r:id="rId14"/>
    <p:sldLayoutId id="2147484797" r:id="rId15"/>
    <p:sldLayoutId id="2147484798" r:id="rId16"/>
    <p:sldLayoutId id="214748479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1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02.xml"/><Relationship Id="rId6" Type="http://schemas.openxmlformats.org/officeDocument/2006/relationships/image" Target="../media/image6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53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04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5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7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87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21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36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7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7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8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560" y="2028700"/>
            <a:ext cx="10052879" cy="1060855"/>
          </a:xfrm>
        </p:spPr>
        <p:txBody>
          <a:bodyPr/>
          <a:lstStyle/>
          <a:p>
            <a:r>
              <a:rPr lang="en-US" sz="4800">
                <a:latin typeface="微软雅黑" panose="020B0503020204020204" charset="-122"/>
                <a:ea typeface="微软雅黑" panose="020B0503020204020204" charset="-122"/>
              </a:rPr>
              <a:t>Chapter 2: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</a:rPr>
              <a:t>数据与神经网络结构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2024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Cat book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图像数据集的特征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不变性</a:t>
            </a:r>
          </a:p>
        </p:txBody>
      </p:sp>
      <p:pic>
        <p:nvPicPr>
          <p:cNvPr id="5" name="图片 4" descr="image_invariance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5865" y="1233805"/>
            <a:ext cx="6586220" cy="4848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大脑如何处理图像数据？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1635" y="1250315"/>
            <a:ext cx="105429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初级视觉皮层（</a:t>
            </a:r>
            <a:r>
              <a:rPr lang="en-US" altLang="zh-CN"/>
              <a:t>V1</a:t>
            </a:r>
            <a:r>
              <a:rPr lang="zh-CN" altLang="en-US"/>
              <a:t>）中存在简单细胞和复杂细胞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简单细胞：对位置和边缘信息非常敏感，不同简单细胞有不同的感受野，以识别特定的形状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复杂细胞：整合来自多个简单细胞的输入</a:t>
            </a:r>
          </a:p>
          <a:p>
            <a:pPr indent="0"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240" y="2766060"/>
            <a:ext cx="2510155" cy="2486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54680" y="5357495"/>
            <a:ext cx="58826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简单细胞的感受野示意图。当视觉刺激与该细胞的感受野结构相匹配时, 即亮区落在 on 区、暗区落在 off 区, 该细胞就会被激活。可以看到，这个细胞倾向于识别竖线。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类视皮层设计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1635" y="1151255"/>
            <a:ext cx="1054290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一个标准的卷积神经网络（</a:t>
            </a:r>
            <a:r>
              <a:rPr lang="en-US" altLang="zh-CN"/>
              <a:t>Convolutional Neural Network, CNN</a:t>
            </a:r>
            <a:r>
              <a:rPr lang="zh-CN" altLang="en-US"/>
              <a:t>）通常由以下几个模块构成：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卷积层（</a:t>
            </a:r>
            <a:r>
              <a:rPr lang="en-US" altLang="zh-CN"/>
              <a:t>Convolutional Layer</a:t>
            </a:r>
            <a:r>
              <a:rPr lang="zh-CN" altLang="en-US"/>
              <a:t>）</a:t>
            </a:r>
            <a:r>
              <a:rPr lang="en-US" altLang="zh-CN"/>
              <a:t>        ——   </a:t>
            </a:r>
            <a:r>
              <a:rPr lang="zh-CN" altLang="en-US"/>
              <a:t>简单细胞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池化层（</a:t>
            </a:r>
            <a:r>
              <a:rPr lang="en-US" altLang="zh-CN"/>
              <a:t>Pooling Layer</a:t>
            </a:r>
            <a:r>
              <a:rPr lang="zh-CN" altLang="en-US"/>
              <a:t>）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全连接层（</a:t>
            </a:r>
            <a:r>
              <a:rPr lang="en-US" altLang="zh-CN"/>
              <a:t>Fully-Connected Layer</a:t>
            </a:r>
            <a:r>
              <a:rPr lang="zh-CN" altLang="en-US"/>
              <a:t>）</a:t>
            </a:r>
            <a:r>
              <a:rPr lang="en-US" altLang="zh-CN"/>
              <a:t>——   </a:t>
            </a:r>
            <a:r>
              <a:rPr lang="zh-CN" altLang="en-US"/>
              <a:t>复杂细胞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输出层（</a:t>
            </a:r>
            <a:r>
              <a:rPr lang="en-US" altLang="zh-CN"/>
              <a:t>Output Layer</a:t>
            </a:r>
            <a:r>
              <a:rPr lang="zh-CN" altLang="en-US"/>
              <a:t>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17" r="7408"/>
          <a:stretch>
            <a:fillRect/>
          </a:stretch>
        </p:blipFill>
        <p:spPr>
          <a:xfrm>
            <a:off x="2520950" y="3669665"/>
            <a:ext cx="2394585" cy="239204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90" y="3632200"/>
            <a:ext cx="2529205" cy="252666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344160" y="4680585"/>
            <a:ext cx="650240" cy="155575"/>
          </a:xfrm>
          <a:prstGeom prst="rightArrow">
            <a:avLst>
              <a:gd name="adj1" fmla="val 50000"/>
              <a:gd name="adj2" fmla="val 92653"/>
            </a:avLst>
          </a:prstGeom>
          <a:solidFill>
            <a:srgbClr val="000000">
              <a:alpha val="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卷积运算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368" y="5126461"/>
            <a:ext cx="7614041" cy="1219263"/>
          </a:xfrm>
          <a:prstGeom prst="rect">
            <a:avLst/>
          </a:prstGeom>
        </p:spPr>
      </p:pic>
      <p:sp>
        <p:nvSpPr>
          <p:cNvPr id="109" name="矩形 108"/>
          <p:cNvSpPr/>
          <p:nvPr/>
        </p:nvSpPr>
        <p:spPr>
          <a:xfrm>
            <a:off x="381368" y="137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81368" y="209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81368" y="281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381368" y="353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381368" y="425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101368" y="137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101368" y="209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101368" y="281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101368" y="353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101368" y="425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821368" y="137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1821368" y="209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821368" y="281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821368" y="353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821368" y="425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2541368" y="137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2541368" y="209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2541368" y="281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541368" y="353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541368" y="425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3261368" y="137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3261368" y="209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3261368" y="281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3261368" y="353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3261368" y="4259368"/>
            <a:ext cx="7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4505107" y="2099368"/>
            <a:ext cx="720000" cy="72000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4505107" y="2819368"/>
            <a:ext cx="720000" cy="72000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505107" y="3539368"/>
            <a:ext cx="720000" cy="72000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5225107" y="2099368"/>
            <a:ext cx="720000" cy="72000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5225107" y="2819368"/>
            <a:ext cx="720000" cy="72000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5225107" y="3539368"/>
            <a:ext cx="720000" cy="72000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5945107" y="2099368"/>
            <a:ext cx="720000" cy="72000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5945107" y="2819368"/>
            <a:ext cx="720000" cy="72000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5945107" y="3539368"/>
            <a:ext cx="720000" cy="72000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055647" y="232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(x-1,y+1)</a:t>
            </a:r>
          </a:p>
        </p:txBody>
      </p:sp>
      <p:sp>
        <p:nvSpPr>
          <p:cNvPr id="144" name="文本框 143"/>
          <p:cNvSpPr txBox="1"/>
          <p:nvPr/>
        </p:nvSpPr>
        <p:spPr>
          <a:xfrm>
            <a:off x="1775647" y="232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(x,y+1)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2495647" y="232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(x+1,y+1)</a:t>
            </a:r>
          </a:p>
        </p:txBody>
      </p:sp>
      <p:sp>
        <p:nvSpPr>
          <p:cNvPr id="146" name="文本框 145"/>
          <p:cNvSpPr txBox="1"/>
          <p:nvPr/>
        </p:nvSpPr>
        <p:spPr>
          <a:xfrm>
            <a:off x="1055647" y="304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(x-1,y)</a:t>
            </a:r>
          </a:p>
        </p:txBody>
      </p:sp>
      <p:sp>
        <p:nvSpPr>
          <p:cNvPr id="147" name="文本框 146"/>
          <p:cNvSpPr txBox="1"/>
          <p:nvPr/>
        </p:nvSpPr>
        <p:spPr>
          <a:xfrm>
            <a:off x="1775647" y="304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(x,y)</a:t>
            </a:r>
          </a:p>
        </p:txBody>
      </p:sp>
      <p:sp>
        <p:nvSpPr>
          <p:cNvPr id="148" name="文本框 147"/>
          <p:cNvSpPr txBox="1"/>
          <p:nvPr/>
        </p:nvSpPr>
        <p:spPr>
          <a:xfrm>
            <a:off x="2495647" y="304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(x+1,y)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1055647" y="376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(x-1,y-1)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1775647" y="376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(x,y-1)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2495647" y="376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(x+1,y-1)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4457222" y="232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g(-1,1)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5177222" y="232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g(0,1)</a:t>
            </a:r>
          </a:p>
        </p:txBody>
      </p:sp>
      <p:sp>
        <p:nvSpPr>
          <p:cNvPr id="154" name="文本框 153"/>
          <p:cNvSpPr txBox="1"/>
          <p:nvPr/>
        </p:nvSpPr>
        <p:spPr>
          <a:xfrm>
            <a:off x="5897222" y="232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g(1,1)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4465930" y="304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g(-1,0)</a:t>
            </a:r>
          </a:p>
        </p:txBody>
      </p:sp>
      <p:sp>
        <p:nvSpPr>
          <p:cNvPr id="156" name="文本框 155"/>
          <p:cNvSpPr txBox="1"/>
          <p:nvPr/>
        </p:nvSpPr>
        <p:spPr>
          <a:xfrm>
            <a:off x="5185930" y="304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g(0,0)</a:t>
            </a:r>
          </a:p>
        </p:txBody>
      </p:sp>
      <p:sp>
        <p:nvSpPr>
          <p:cNvPr id="157" name="文本框 156"/>
          <p:cNvSpPr txBox="1"/>
          <p:nvPr/>
        </p:nvSpPr>
        <p:spPr>
          <a:xfrm>
            <a:off x="5905930" y="3040868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g(1,0)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4474638" y="3749304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g(-1,-1)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5194638" y="3749304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g(0,-1)</a:t>
            </a:r>
          </a:p>
        </p:txBody>
      </p:sp>
      <p:sp>
        <p:nvSpPr>
          <p:cNvPr id="160" name="文本框 159"/>
          <p:cNvSpPr txBox="1"/>
          <p:nvPr/>
        </p:nvSpPr>
        <p:spPr>
          <a:xfrm>
            <a:off x="5914638" y="3749304"/>
            <a:ext cx="81144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g(1,-1)</a:t>
            </a:r>
          </a:p>
        </p:txBody>
      </p:sp>
      <p:pic>
        <p:nvPicPr>
          <p:cNvPr id="162" name="图片 16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3419" y="2459367"/>
            <a:ext cx="4394426" cy="1422473"/>
          </a:xfrm>
          <a:prstGeom prst="rect">
            <a:avLst/>
          </a:prstGeom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65630" y="921385"/>
            <a:ext cx="765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58105" y="1514475"/>
            <a:ext cx="103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卷积核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830" y="4854575"/>
            <a:ext cx="1143000" cy="114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卷积作用于图像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1461135"/>
            <a:ext cx="6736715" cy="415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图像过卷积后长什么样子？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935" y="1362075"/>
            <a:ext cx="8914130" cy="4364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Zero Padding——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解决图像过卷积后大小改变的问题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835" y="1475740"/>
            <a:ext cx="7466330" cy="4476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跨步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stride(i, j)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6020" y="2034540"/>
            <a:ext cx="9764395" cy="3604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635" y="1267460"/>
            <a:ext cx="8713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横向跨</a:t>
            </a:r>
            <a:r>
              <a:rPr lang="en-US" altLang="zh-CN"/>
              <a:t>i</a:t>
            </a:r>
            <a:r>
              <a:rPr lang="zh-CN" altLang="en-US"/>
              <a:t>步，纵向跨</a:t>
            </a:r>
            <a:r>
              <a:rPr lang="en-US" altLang="zh-CN"/>
              <a:t>j</a:t>
            </a:r>
            <a:r>
              <a:rPr lang="zh-CN" altLang="en-US"/>
              <a:t>步。图中第一行为</a:t>
            </a:r>
            <a:r>
              <a:rPr lang="en-US" altLang="zh-CN"/>
              <a:t>stride(1,1)</a:t>
            </a:r>
            <a:r>
              <a:rPr lang="zh-CN" altLang="en-US"/>
              <a:t>，第二行为</a:t>
            </a:r>
            <a:r>
              <a:rPr lang="en-US" altLang="zh-CN"/>
              <a:t>stride(2,2)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多通道卷积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05" y="945515"/>
            <a:ext cx="7869555" cy="5220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为什么要引入卷积？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1635" y="1341755"/>
            <a:ext cx="955357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/>
              <a:t>识别局部关联：</a:t>
            </a:r>
            <a:r>
              <a:rPr lang="zh-CN" altLang="en-US"/>
              <a:t>假设输入</a:t>
            </a:r>
            <a:r>
              <a:rPr lang="en-US" altLang="zh-CN"/>
              <a:t>x</a:t>
            </a:r>
            <a:r>
              <a:rPr lang="zh-CN" altLang="en-US"/>
              <a:t>为</a:t>
            </a:r>
            <a:r>
              <a:rPr lang="en-US" altLang="zh-CN"/>
              <a:t>100</a:t>
            </a:r>
            <a:r>
              <a:rPr lang="zh-CN" altLang="en-US"/>
              <a:t>维向量，标签</a:t>
            </a:r>
            <a:r>
              <a:rPr lang="en-US" altLang="zh-CN"/>
              <a:t>y</a:t>
            </a:r>
            <a:r>
              <a:rPr lang="zh-CN" altLang="en-US"/>
              <a:t>为</a:t>
            </a:r>
            <a:r>
              <a:rPr lang="en-US" altLang="zh-CN"/>
              <a:t>x</a:t>
            </a:r>
            <a:r>
              <a:rPr lang="zh-CN" altLang="en-US"/>
              <a:t>前</a:t>
            </a:r>
            <a:r>
              <a:rPr lang="en-US" altLang="zh-CN"/>
              <a:t>10</a:t>
            </a:r>
            <a:r>
              <a:rPr lang="zh-CN" altLang="en-US"/>
              <a:t>个分量的和（模拟了局部关联）。假设训练数据中存在噪音：</a:t>
            </a:r>
            <a:r>
              <a:rPr lang="en-US" altLang="zh-CN"/>
              <a:t>                                         </a:t>
            </a:r>
            <a:r>
              <a:rPr lang="zh-CN" altLang="en-US"/>
              <a:t>。我们用全连接网络和带有一个大小和跨度均为</a:t>
            </a:r>
            <a:r>
              <a:rPr lang="en-US" altLang="zh-CN"/>
              <a:t>5</a:t>
            </a:r>
            <a:r>
              <a:rPr lang="zh-CN" altLang="en-US"/>
              <a:t>的卷积核的全连接网络分别进行训练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2870" y="2733675"/>
            <a:ext cx="4366260" cy="2677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4805" y="1868170"/>
            <a:ext cx="2692400" cy="3346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1635" y="55606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ym typeface="+mn-ea"/>
              </a:rPr>
              <a:t>平移等变性：</a:t>
            </a:r>
            <a:r>
              <a:rPr lang="zh-CN" altLang="en-US">
                <a:sym typeface="+mn-ea"/>
              </a:rPr>
              <a:t>输入与输出以同样的方式改变。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8140" y="5596890"/>
            <a:ext cx="2739390" cy="332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4555" y="5988050"/>
            <a:ext cx="3827145" cy="369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89" r="20389"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6671277" y="82399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全连接神经网络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741002" y="823995"/>
            <a:ext cx="720000" cy="720000"/>
            <a:chOff x="5412150" y="1180600"/>
            <a:chExt cx="720000" cy="720000"/>
          </a:xfrm>
        </p:grpSpPr>
        <p:sp>
          <p:nvSpPr>
            <p:cNvPr id="12" name="矩形 11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41002" y="1903995"/>
            <a:ext cx="720000" cy="720000"/>
            <a:chOff x="5412150" y="2260600"/>
            <a:chExt cx="720000" cy="720000"/>
          </a:xfrm>
        </p:grpSpPr>
        <p:sp>
          <p:nvSpPr>
            <p:cNvPr id="15" name="矩形 14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41002" y="2983995"/>
            <a:ext cx="720000" cy="720000"/>
            <a:chOff x="5412150" y="3340600"/>
            <a:chExt cx="720000" cy="720000"/>
          </a:xfrm>
        </p:grpSpPr>
        <p:sp>
          <p:nvSpPr>
            <p:cNvPr id="18" name="矩形 17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Arial" panose="020B0604020202020204" pitchFamily="34" charset="0"/>
                  <a:ea typeface="微软雅黑" panose="020B0503020204020204" charset="-122"/>
                </a:rPr>
                <a:t>3</a:t>
              </a:r>
              <a:endParaRPr lang="zh-CN" altLang="en-US" sz="3200" b="1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41002" y="4063995"/>
            <a:ext cx="720000" cy="720000"/>
            <a:chOff x="5412150" y="4420600"/>
            <a:chExt cx="720000" cy="720000"/>
          </a:xfrm>
        </p:grpSpPr>
        <p:sp>
          <p:nvSpPr>
            <p:cNvPr id="21" name="矩形 20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Arial" panose="020B0604020202020204" pitchFamily="34" charset="0"/>
                  <a:ea typeface="微软雅黑" panose="020B0503020204020204" charset="-122"/>
                </a:rPr>
                <a:t>4</a:t>
              </a:r>
              <a:endParaRPr lang="zh-CN" altLang="en-US" sz="3200" b="1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671277" y="298399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图像处理</a:t>
            </a:r>
            <a:r>
              <a:rPr lang="en-US" altLang="zh-CN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</a:p>
        </p:txBody>
      </p:sp>
      <p:sp>
        <p:nvSpPr>
          <p:cNvPr id="25" name="矩形 24"/>
          <p:cNvSpPr/>
          <p:nvPr/>
        </p:nvSpPr>
        <p:spPr>
          <a:xfrm>
            <a:off x="6671277" y="406399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自然语言处理</a:t>
            </a:r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——Transformer</a:t>
            </a:r>
          </a:p>
        </p:txBody>
      </p:sp>
      <p:sp>
        <p:nvSpPr>
          <p:cNvPr id="89" name="矩形 88"/>
          <p:cNvSpPr/>
          <p:nvPr/>
        </p:nvSpPr>
        <p:spPr>
          <a:xfrm>
            <a:off x="6671277" y="190399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残差神经网络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741002" y="5143995"/>
            <a:ext cx="720000" cy="720000"/>
            <a:chOff x="5412150" y="4420600"/>
            <a:chExt cx="720000" cy="720000"/>
          </a:xfrm>
        </p:grpSpPr>
        <p:sp>
          <p:nvSpPr>
            <p:cNvPr id="3" name="矩形 2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>
                  <a:latin typeface="Arial" panose="020B0604020202020204" pitchFamily="34" charset="0"/>
                  <a:ea typeface="微软雅黑" panose="020B0503020204020204" charset="-122"/>
                </a:rPr>
                <a:t>5</a:t>
              </a:r>
              <a:endParaRPr lang="zh-CN" altLang="en-US" sz="3200" b="1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6671277" y="514399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自然语言处理</a:t>
            </a:r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池化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Pooling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7450" y="1346835"/>
            <a:ext cx="6864350" cy="442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Pooling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梯度怎么做反向传播？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425" y="1955800"/>
            <a:ext cx="11020425" cy="2846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卷积神经网络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CNN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9145" y="925195"/>
            <a:ext cx="7889875" cy="5539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62354" y="-6066"/>
            <a:ext cx="1686560" cy="156845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49557" y="2214264"/>
            <a:ext cx="331216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自然语言处理</a:t>
            </a:r>
          </a:p>
          <a:p>
            <a:pPr algn="ctr"/>
            <a:r>
              <a:rPr lang="en-US" altLang="zh-CN" sz="4000" b="1" dirty="0">
                <a:solidFill>
                  <a:srgbClr val="C8161E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Transformer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语言结构的特点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1635" y="1483995"/>
            <a:ext cx="97275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复杂的层次结构：词根构成单词，单词构成短语，短语构成句子，句子构成段落</a:t>
            </a:r>
            <a:r>
              <a:rPr lang="en-US" altLang="zh-CN"/>
              <a:t>...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严格的语法结构：主语，谓语，宾语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递归性：名词从句可以充当另一个句子的主语、宾语或表语。</a:t>
            </a:r>
            <a:r>
              <a:rPr lang="en-US" altLang="zh-CN"/>
              <a:t>ex:</a:t>
            </a:r>
            <a:r>
              <a:rPr lang="zh-CN" altLang="en-US"/>
              <a:t>他说他昨天工作到很晚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语言是离散的符号序列，而不是连续的像素值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语言具有长程依赖关系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语言具有上下文相关性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自然语言预处理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分词与特殊字符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1635" y="1198880"/>
            <a:ext cx="1112393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/>
              <a:t>分词：</a:t>
            </a:r>
            <a:r>
              <a:rPr lang="zh-CN" altLang="en-US"/>
              <a:t>将属于同一个语义或语法单元的字符聚合在一起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400"/>
              <a:t>基于规则的分词：使用一些预定义的规则来切分文本, 如根据空格或标点符号进行切分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400"/>
              <a:t>基于统计的分词：统计语言中单词或子词的频率，来决定切分的边界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/>
              <a:t>ex: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/>
              <a:t>“Transformer is a powerful tool for natural language processing.”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基于规则：</a:t>
            </a:r>
            <a:r>
              <a:rPr lang="zh-CN" altLang="en-US" sz="1200"/>
              <a:t>[“Transformer”, “is”, “a”, “powerful”, “tool”, “for”, “natural”, “language”, “processing”,“.”</a:t>
            </a:r>
            <a:r>
              <a:rPr lang="en-US" altLang="zh-CN" sz="1200"/>
              <a:t>]</a:t>
            </a:r>
            <a:endParaRPr lang="en-US" altLang="zh-CN" sz="1600"/>
          </a:p>
          <a:p>
            <a:pPr indent="0" fontAlgn="auto">
              <a:lnSpc>
                <a:spcPct val="150000"/>
              </a:lnSpc>
            </a:pPr>
            <a:r>
              <a:rPr lang="zh-CN" altLang="en-US" sz="1400"/>
              <a:t>基于统计：</a:t>
            </a:r>
            <a:r>
              <a:rPr lang="zh-CN" altLang="en-US" sz="1200"/>
              <a:t>[“Trans”, “former”, “is”, “a”, “power”, “ful”, “tool”, “for”, “natural”, “language”, “process”, “ing”, “.”]</a:t>
            </a:r>
          </a:p>
          <a:p>
            <a:pPr indent="0" fontAlgn="auto">
              <a:lnSpc>
                <a:spcPct val="150000"/>
              </a:lnSpc>
            </a:pPr>
            <a:endParaRPr lang="zh-CN" altLang="en-US" b="1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1">
                <a:sym typeface="+mn-ea"/>
              </a:rPr>
              <a:t>特殊符号：</a:t>
            </a:r>
            <a:r>
              <a:rPr lang="zh-CN" altLang="en-US">
                <a:sym typeface="+mn-ea"/>
              </a:rPr>
              <a:t>用来表示一些特殊的语义或结构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400">
                <a:sym typeface="+mn-ea"/>
              </a:rPr>
              <a:t>CLS</a:t>
            </a:r>
            <a:r>
              <a:rPr lang="zh-CN" altLang="en-US" sz="1400">
                <a:sym typeface="+mn-ea"/>
              </a:rPr>
              <a:t>：表示句子的开始, 通常用于分类任务中作为整个句子的表示。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400">
                <a:sym typeface="+mn-ea"/>
              </a:rPr>
              <a:t>SEP : 表示句子的结束, 或者在多句输入的情况下, 用于分隔不同的句子。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400">
                <a:sym typeface="+mn-ea"/>
              </a:rPr>
              <a:t>MASK : 表示被掩盖的单词, 用于训练过程中的掩码语言模型 (Masked Language Model, MLM)任务。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400">
                <a:sym typeface="+mn-ea"/>
              </a:rPr>
              <a:t>PAD : 表示填充符号, 用于将不同长度的句子补齐到相同长度。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400">
                <a:sym typeface="+mn-ea"/>
              </a:rPr>
              <a:t>UNK : 表示未登录词, 即那些在训练集中没有出现过的词。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Next Token Prediction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框架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4342"/>
          <a:stretch>
            <a:fillRect/>
          </a:stretch>
        </p:blipFill>
        <p:spPr>
          <a:xfrm>
            <a:off x="880110" y="1655445"/>
            <a:ext cx="2797810" cy="2014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9585" y="1655445"/>
            <a:ext cx="2857500" cy="193675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5055870" y="2010410"/>
            <a:ext cx="1675765" cy="1304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zh-CN" altLang="en-US" dirty="0"/>
              <a:t>语言模型</a:t>
            </a:r>
          </a:p>
        </p:txBody>
      </p:sp>
      <p:sp>
        <p:nvSpPr>
          <p:cNvPr id="3" name="右箭头 2"/>
          <p:cNvSpPr/>
          <p:nvPr/>
        </p:nvSpPr>
        <p:spPr>
          <a:xfrm>
            <a:off x="3854450" y="2464435"/>
            <a:ext cx="979170" cy="318770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6953885" y="2464435"/>
            <a:ext cx="979170" cy="318770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81635" y="1139825"/>
            <a:ext cx="10962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语言模型的训练普遍采用</a:t>
            </a:r>
            <a:r>
              <a:rPr lang="en-US" altLang="zh-CN"/>
              <a:t>Next Token Prediction</a:t>
            </a:r>
            <a:r>
              <a:rPr lang="zh-CN" altLang="en-US"/>
              <a:t>框架，即输出序列的每一个</a:t>
            </a:r>
            <a:r>
              <a:rPr lang="en-US" altLang="zh-CN"/>
              <a:t>token</a:t>
            </a:r>
            <a:r>
              <a:rPr lang="zh-CN" altLang="en-US"/>
              <a:t>为输入序列的下一个</a:t>
            </a:r>
            <a:r>
              <a:rPr lang="en-US" altLang="zh-CN"/>
              <a:t>token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1635" y="3869690"/>
            <a:ext cx="55778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假设输入为：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模型的预测输出为：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根据</a:t>
            </a:r>
            <a:r>
              <a:rPr lang="en-US" altLang="zh-CN"/>
              <a:t>Next Token Prediction</a:t>
            </a:r>
            <a:r>
              <a:rPr lang="zh-CN" altLang="en-US"/>
              <a:t>，我们期望它的输出为：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于是可以对其计算交叉熵损失：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5475" y="4020820"/>
            <a:ext cx="2459355" cy="325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8645" y="4832985"/>
            <a:ext cx="2833370" cy="317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8890" y="4403090"/>
            <a:ext cx="2747010" cy="3422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2295" y="5666105"/>
            <a:ext cx="3540760" cy="7664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74645" y="1844675"/>
            <a:ext cx="837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</a:rPr>
              <a:t>句长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631440" y="3206750"/>
            <a:ext cx="2424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</a:rPr>
              <a:t>每个</a:t>
            </a:r>
            <a:r>
              <a:rPr lang="en-US" altLang="zh-CN" sz="1400">
                <a:solidFill>
                  <a:srgbClr val="C00000"/>
                </a:solidFill>
              </a:rPr>
              <a:t>Token</a:t>
            </a:r>
            <a:r>
              <a:rPr lang="zh-CN" altLang="en-US" sz="1400">
                <a:solidFill>
                  <a:srgbClr val="C00000"/>
                </a:solidFill>
              </a:rPr>
              <a:t>的表示向量维度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202305" y="2151380"/>
            <a:ext cx="80010" cy="2413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3589020" y="2691130"/>
            <a:ext cx="169545" cy="47434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>
            <a:off x="184150" y="1143000"/>
            <a:ext cx="5193665" cy="2050415"/>
          </a:xfrm>
          <a:prstGeom prst="roundRect">
            <a:avLst>
              <a:gd name="adj" fmla="val 9265"/>
            </a:avLst>
          </a:prstGeom>
          <a:solidFill>
            <a:schemeClr val="bg1">
              <a:lumMod val="85000"/>
              <a:alpha val="68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9" name="圆角矩形 58"/>
          <p:cNvSpPr/>
          <p:nvPr/>
        </p:nvSpPr>
        <p:spPr>
          <a:xfrm>
            <a:off x="164465" y="3776980"/>
            <a:ext cx="5193665" cy="2050415"/>
          </a:xfrm>
          <a:prstGeom prst="roundRect">
            <a:avLst>
              <a:gd name="adj" fmla="val 9265"/>
            </a:avLst>
          </a:prstGeom>
          <a:solidFill>
            <a:schemeClr val="bg1">
              <a:lumMod val="85000"/>
              <a:alpha val="68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0" name="圆角矩形 59"/>
          <p:cNvSpPr/>
          <p:nvPr/>
        </p:nvSpPr>
        <p:spPr>
          <a:xfrm>
            <a:off x="5979160" y="1143000"/>
            <a:ext cx="5193665" cy="2050415"/>
          </a:xfrm>
          <a:prstGeom prst="roundRect">
            <a:avLst>
              <a:gd name="adj" fmla="val 9265"/>
            </a:avLst>
          </a:prstGeom>
          <a:solidFill>
            <a:schemeClr val="bg1">
              <a:lumMod val="85000"/>
              <a:alpha val="68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5982970" y="3776980"/>
            <a:ext cx="5193665" cy="2050415"/>
          </a:xfrm>
          <a:prstGeom prst="roundRect">
            <a:avLst>
              <a:gd name="adj" fmla="val 9265"/>
            </a:avLst>
          </a:prstGeom>
          <a:solidFill>
            <a:schemeClr val="bg1">
              <a:lumMod val="85000"/>
              <a:alpha val="68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一个完整的推理过程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2774315" y="1577340"/>
            <a:ext cx="800100" cy="6064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zh-CN" altLang="en-US" sz="1000" dirty="0"/>
              <a:t>语言模型</a:t>
            </a:r>
          </a:p>
        </p:txBody>
      </p:sp>
      <p:sp>
        <p:nvSpPr>
          <p:cNvPr id="3" name="右箭头 2"/>
          <p:cNvSpPr/>
          <p:nvPr/>
        </p:nvSpPr>
        <p:spPr>
          <a:xfrm>
            <a:off x="2011680" y="1805940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869055" y="1805940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199515" y="1149985"/>
            <a:ext cx="699770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CLS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我叫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John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我是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谁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？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SEP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502150" y="1149985"/>
            <a:ext cx="699770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我叫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John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我是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谁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？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SEP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你的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22250" y="1209040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step1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22250" y="3889375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step2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65860" y="3811905"/>
            <a:ext cx="6997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CLS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我叫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John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我是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谁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？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SEP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你的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2774315" y="4323715"/>
            <a:ext cx="800100" cy="6064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zh-CN" altLang="en-US" sz="1000" dirty="0"/>
              <a:t>语言模型</a:t>
            </a:r>
          </a:p>
        </p:txBody>
      </p:sp>
      <p:sp>
        <p:nvSpPr>
          <p:cNvPr id="32" name="右箭头 31"/>
          <p:cNvSpPr/>
          <p:nvPr/>
        </p:nvSpPr>
        <p:spPr>
          <a:xfrm>
            <a:off x="2011680" y="4552315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3" name="右箭头 32"/>
          <p:cNvSpPr/>
          <p:nvPr/>
        </p:nvSpPr>
        <p:spPr>
          <a:xfrm>
            <a:off x="3869055" y="4552315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445635" y="3811905"/>
            <a:ext cx="6997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我叫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John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我是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谁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？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SEP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你的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名字是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015990" y="1143000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step3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993255" y="1209040"/>
            <a:ext cx="699770" cy="1822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CLS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我叫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John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我是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谁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？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SEP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你的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名字是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8568055" y="1577340"/>
            <a:ext cx="800100" cy="6064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zh-CN" altLang="en-US" sz="1000" dirty="0"/>
              <a:t>语言模型</a:t>
            </a:r>
          </a:p>
        </p:txBody>
      </p:sp>
      <p:sp>
        <p:nvSpPr>
          <p:cNvPr id="39" name="右箭头 38"/>
          <p:cNvSpPr/>
          <p:nvPr/>
        </p:nvSpPr>
        <p:spPr>
          <a:xfrm>
            <a:off x="7805420" y="1805940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右箭头 39"/>
          <p:cNvSpPr/>
          <p:nvPr/>
        </p:nvSpPr>
        <p:spPr>
          <a:xfrm>
            <a:off x="9662795" y="1805940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10243185" y="1209040"/>
            <a:ext cx="699770" cy="1822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我叫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John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我是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谁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？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SEP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你的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名字是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John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015990" y="3889375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step4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993255" y="3811905"/>
            <a:ext cx="69977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CLS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我叫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John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我是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谁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？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SEP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你的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名字是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/>
              <a:t>John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8568055" y="4323715"/>
            <a:ext cx="800100" cy="6064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zh-CN" altLang="en-US" sz="1000" dirty="0"/>
              <a:t>语言模型</a:t>
            </a:r>
          </a:p>
        </p:txBody>
      </p:sp>
      <p:sp>
        <p:nvSpPr>
          <p:cNvPr id="51" name="右箭头 50"/>
          <p:cNvSpPr/>
          <p:nvPr/>
        </p:nvSpPr>
        <p:spPr>
          <a:xfrm>
            <a:off x="7805420" y="4552315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2" name="右箭头 51"/>
          <p:cNvSpPr/>
          <p:nvPr/>
        </p:nvSpPr>
        <p:spPr>
          <a:xfrm>
            <a:off x="9662795" y="4552315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10349230" y="3811905"/>
            <a:ext cx="69977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我叫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John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我是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谁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？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SEP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你的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名字是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John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olidFill>
                  <a:srgbClr val="C00000"/>
                </a:solidFill>
              </a:rPr>
              <a:t>SEP</a:t>
            </a:r>
          </a:p>
        </p:txBody>
      </p:sp>
      <p:sp>
        <p:nvSpPr>
          <p:cNvPr id="54" name="右箭头 53"/>
          <p:cNvSpPr/>
          <p:nvPr/>
        </p:nvSpPr>
        <p:spPr>
          <a:xfrm rot="19500000">
            <a:off x="5047615" y="3245485"/>
            <a:ext cx="2005330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5" name="右箭头 54"/>
          <p:cNvSpPr/>
          <p:nvPr/>
        </p:nvSpPr>
        <p:spPr>
          <a:xfrm rot="9420000">
            <a:off x="7509510" y="3310890"/>
            <a:ext cx="277558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6" name="右箭头 55"/>
          <p:cNvSpPr/>
          <p:nvPr/>
        </p:nvSpPr>
        <p:spPr>
          <a:xfrm rot="9420000">
            <a:off x="1698625" y="3161665"/>
            <a:ext cx="3078480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9448165" y="5880100"/>
            <a:ext cx="20554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rgbClr val="C00000"/>
                </a:solidFill>
              </a:rPr>
              <a:t>系统判定遇到</a:t>
            </a:r>
            <a:r>
              <a:rPr lang="en-US" altLang="zh-CN" sz="1000" b="1">
                <a:solidFill>
                  <a:srgbClr val="C00000"/>
                </a:solidFill>
              </a:rPr>
              <a:t>SEP</a:t>
            </a:r>
            <a:r>
              <a:rPr lang="zh-CN" altLang="en-US" sz="1000" b="1">
                <a:solidFill>
                  <a:srgbClr val="C00000"/>
                </a:solidFill>
              </a:rPr>
              <a:t>则停止该过程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Transformer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260" y="1137920"/>
            <a:ext cx="3145790" cy="53187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5525" y="5623560"/>
            <a:ext cx="219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Embedding</a:t>
            </a:r>
            <a:r>
              <a:rPr lang="zh-CN" altLang="en-US"/>
              <a:t>模块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35525" y="4162425"/>
            <a:ext cx="1473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注意力模块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35525" y="2626360"/>
            <a:ext cx="2072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前馈神经网络模块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35525" y="1743075"/>
            <a:ext cx="2072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投影模块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521075" y="1368425"/>
            <a:ext cx="1034415" cy="4444365"/>
            <a:chOff x="5077" y="2155"/>
            <a:chExt cx="2758" cy="6999"/>
          </a:xfrm>
        </p:grpSpPr>
        <p:cxnSp>
          <p:nvCxnSpPr>
            <p:cNvPr id="17" name="直接箭头连接符 16"/>
            <p:cNvCxnSpPr/>
            <p:nvPr/>
          </p:nvCxnSpPr>
          <p:spPr>
            <a:xfrm flipH="1" flipV="1">
              <a:off x="5077" y="9138"/>
              <a:ext cx="2759" cy="17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" name="直接箭头连接符 2"/>
            <p:cNvCxnSpPr/>
            <p:nvPr/>
          </p:nvCxnSpPr>
          <p:spPr>
            <a:xfrm flipH="1" flipV="1">
              <a:off x="5077" y="6836"/>
              <a:ext cx="2759" cy="17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H="1" flipV="1">
              <a:off x="5077" y="4417"/>
              <a:ext cx="2759" cy="17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 flipV="1">
              <a:off x="5077" y="3026"/>
              <a:ext cx="2759" cy="17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H="1" flipV="1">
              <a:off x="5077" y="2155"/>
              <a:ext cx="2759" cy="17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4835525" y="1189990"/>
            <a:ext cx="2072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转化为概率输出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457376" y="6089904"/>
                <a:ext cx="1089025" cy="367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376" y="6089904"/>
                <a:ext cx="1089025" cy="367030"/>
              </a:xfrm>
              <a:prstGeom prst="rect">
                <a:avLst/>
              </a:prstGeom>
              <a:blipFill rotWithShape="1">
                <a:blip r:embed="rId3"/>
                <a:stretch>
                  <a:fillRect l="-52" t="-69" r="52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 flipH="1" flipV="1">
            <a:off x="7906385" y="5447030"/>
            <a:ext cx="5715" cy="599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457376" y="4949444"/>
                <a:ext cx="955040" cy="367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376" y="4949444"/>
                <a:ext cx="955040" cy="367030"/>
              </a:xfrm>
              <a:prstGeom prst="rect">
                <a:avLst/>
              </a:prstGeom>
              <a:blipFill rotWithShape="1">
                <a:blip r:embed="rId4"/>
                <a:stretch>
                  <a:fillRect l="-60" t="-69" r="6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8055610" y="5814060"/>
            <a:ext cx="3488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我们用独热编码来表征一个</a:t>
            </a:r>
            <a:r>
              <a:rPr lang="en-US" altLang="zh-CN" sz="1200"/>
              <a:t>token</a:t>
            </a:r>
            <a:r>
              <a:rPr lang="zh-CN" altLang="en-US" sz="1200"/>
              <a:t>，</a:t>
            </a:r>
            <a:r>
              <a:rPr lang="en-US" altLang="zh-CN" sz="1200"/>
              <a:t>d</a:t>
            </a:r>
            <a:r>
              <a:rPr lang="zh-CN" altLang="en-US" sz="1200"/>
              <a:t>为字典大小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919085" y="3870325"/>
            <a:ext cx="0" cy="933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452931" y="3469894"/>
                <a:ext cx="955040" cy="367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931" y="3469894"/>
                <a:ext cx="955040" cy="367030"/>
              </a:xfrm>
              <a:prstGeom prst="rect">
                <a:avLst/>
              </a:prstGeom>
              <a:blipFill rotWithShape="1">
                <a:blip r:embed="rId4"/>
                <a:stretch>
                  <a:fillRect l="-60" t="-69" r="6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/>
        </p:nvCxnSpPr>
        <p:spPr>
          <a:xfrm flipH="1" flipV="1">
            <a:off x="7900670" y="2807335"/>
            <a:ext cx="5715" cy="599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900670" y="1947545"/>
            <a:ext cx="5715" cy="472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452931" y="2406269"/>
                <a:ext cx="955040" cy="367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931" y="2406269"/>
                <a:ext cx="955040" cy="367030"/>
              </a:xfrm>
              <a:prstGeom prst="rect">
                <a:avLst/>
              </a:prstGeom>
              <a:blipFill rotWithShape="1">
                <a:blip r:embed="rId4"/>
                <a:stretch>
                  <a:fillRect l="-60" t="-69" r="6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502461" y="1554734"/>
                <a:ext cx="813435" cy="367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461" y="1554734"/>
                <a:ext cx="813435" cy="367030"/>
              </a:xfrm>
              <a:prstGeom prst="rect">
                <a:avLst/>
              </a:prstGeom>
              <a:blipFill rotWithShape="1">
                <a:blip r:embed="rId5"/>
                <a:stretch>
                  <a:fillRect l="-70" t="-69" r="7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/>
          <p:nvPr/>
        </p:nvCxnSpPr>
        <p:spPr>
          <a:xfrm flipV="1">
            <a:off x="7900670" y="1101090"/>
            <a:ext cx="5715" cy="472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502461" y="676529"/>
                <a:ext cx="813435" cy="367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461" y="676529"/>
                <a:ext cx="813435" cy="367030"/>
              </a:xfrm>
              <a:prstGeom prst="rect">
                <a:avLst/>
              </a:prstGeom>
              <a:blipFill rotWithShape="1">
                <a:blip r:embed="rId5"/>
                <a:stretch>
                  <a:fillRect l="-70" t="-69" r="7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907155" y="1097915"/>
            <a:ext cx="805116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/>
              <a:t>一个长度为</a:t>
            </a:r>
            <a:r>
              <a:rPr lang="en-US" altLang="zh-CN"/>
              <a:t>n</a:t>
            </a:r>
            <a:r>
              <a:rPr lang="zh-CN" altLang="en-US"/>
              <a:t>的输入句子通常表示为</a:t>
            </a:r>
            <a:r>
              <a:rPr lang="en-US" altLang="zh-CN"/>
              <a:t>                    </a:t>
            </a:r>
            <a:r>
              <a:rPr lang="zh-CN" altLang="en-US"/>
              <a:t>，其中每个</a:t>
            </a:r>
            <a:r>
              <a:rPr lang="en-US" altLang="zh-CN"/>
              <a:t>token</a:t>
            </a:r>
            <a:r>
              <a:rPr lang="zh-CN" altLang="en-US"/>
              <a:t>是一个</a:t>
            </a:r>
            <a:r>
              <a:rPr lang="en-US" altLang="zh-CN"/>
              <a:t>d</a:t>
            </a:r>
            <a:r>
              <a:rPr lang="zh-CN" altLang="en-US"/>
              <a:t>维</a:t>
            </a:r>
            <a:r>
              <a:rPr lang="en-US" altLang="zh-CN"/>
              <a:t>one-hot</a:t>
            </a:r>
            <a:r>
              <a:rPr lang="zh-CN" altLang="en-US"/>
              <a:t>向量，</a:t>
            </a:r>
            <a:r>
              <a:rPr lang="en-US" altLang="zh-CN"/>
              <a:t>d</a:t>
            </a:r>
            <a:r>
              <a:rPr lang="zh-CN" altLang="en-US"/>
              <a:t>为字典大小。</a:t>
            </a:r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en-US" altLang="zh-CN"/>
              <a:t>one-hot</a:t>
            </a:r>
            <a:r>
              <a:rPr lang="zh-CN" altLang="en-US"/>
              <a:t>向量具有局限性：维度过大、彼此正交无法反映近义词间的相似性等</a:t>
            </a:r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b="1">
                <a:solidFill>
                  <a:srgbClr val="C00000"/>
                </a:solidFill>
              </a:rPr>
              <a:t>词嵌入</a:t>
            </a:r>
            <a:r>
              <a:rPr lang="en-US" altLang="zh-CN" b="1">
                <a:solidFill>
                  <a:srgbClr val="C00000"/>
                </a:solidFill>
              </a:rPr>
              <a:t>(word embedding)</a:t>
            </a:r>
            <a:r>
              <a:rPr lang="zh-CN" altLang="en-US" b="1">
                <a:solidFill>
                  <a:srgbClr val="C00000"/>
                </a:solidFill>
              </a:rPr>
              <a:t>：</a:t>
            </a:r>
            <a:r>
              <a:rPr lang="zh-CN" altLang="en-US"/>
              <a:t>使用一个可训练矩阵将</a:t>
            </a:r>
            <a:r>
              <a:rPr lang="en-US" altLang="zh-CN"/>
              <a:t>d</a:t>
            </a:r>
            <a:r>
              <a:rPr lang="zh-CN" altLang="en-US"/>
              <a:t>维向量转变为</a:t>
            </a:r>
            <a:r>
              <a:rPr lang="en-US" altLang="zh-CN"/>
              <a:t>dm</a:t>
            </a:r>
            <a:r>
              <a:rPr lang="zh-CN" altLang="en-US"/>
              <a:t>维向量</a:t>
            </a:r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endParaRPr lang="zh-CN" altLang="en-US"/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b="1">
                <a:solidFill>
                  <a:srgbClr val="C00000"/>
                </a:solidFill>
              </a:rPr>
              <a:t>位置嵌入</a:t>
            </a:r>
            <a:r>
              <a:rPr lang="en-US" altLang="zh-CN" b="1">
                <a:solidFill>
                  <a:srgbClr val="C00000"/>
                </a:solidFill>
              </a:rPr>
              <a:t>(position embedding)</a:t>
            </a:r>
            <a:r>
              <a:rPr lang="zh-CN" altLang="en-US" b="1">
                <a:solidFill>
                  <a:srgbClr val="C00000"/>
                </a:solidFill>
              </a:rPr>
              <a:t>：</a:t>
            </a:r>
            <a:r>
              <a:rPr lang="zh-CN" altLang="en-US"/>
              <a:t>用于区分每个</a:t>
            </a:r>
            <a:r>
              <a:rPr lang="en-US" altLang="zh-CN"/>
              <a:t>token</a:t>
            </a:r>
            <a:r>
              <a:rPr lang="zh-CN" altLang="en-US"/>
              <a:t>在什么地方。也是一个</a:t>
            </a:r>
            <a:r>
              <a:rPr lang="en-US" altLang="zh-CN"/>
              <a:t>n</a:t>
            </a:r>
            <a:r>
              <a:rPr lang="zh-CN" altLang="en-US"/>
              <a:t>×</a:t>
            </a:r>
            <a:r>
              <a:rPr lang="en-US" altLang="zh-CN"/>
              <a:t>dm</a:t>
            </a:r>
            <a:r>
              <a:rPr lang="zh-CN" altLang="en-US"/>
              <a:t>维矩阵，可以使用可训练矩阵也可以人为设计，比如以下的正余弦编码：</a:t>
            </a:r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endParaRPr lang="zh-CN" altLang="en-US"/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endParaRPr lang="zh-CN" altLang="en-US"/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en-US" altLang="zh-CN" b="1">
                <a:solidFill>
                  <a:srgbClr val="C00000"/>
                </a:solidFill>
              </a:rPr>
              <a:t>Embedding</a:t>
            </a:r>
            <a:r>
              <a:rPr lang="zh-CN" altLang="en-US" b="1">
                <a:solidFill>
                  <a:srgbClr val="C00000"/>
                </a:solidFill>
              </a:rPr>
              <a:t>层</a:t>
            </a:r>
            <a:r>
              <a:rPr lang="zh-CN" altLang="en-US"/>
              <a:t>为词嵌入</a:t>
            </a:r>
            <a:r>
              <a:rPr lang="en-US" altLang="zh-CN"/>
              <a:t>+</a:t>
            </a:r>
            <a:r>
              <a:rPr lang="zh-CN" altLang="en-US"/>
              <a:t>位置嵌入</a:t>
            </a:r>
          </a:p>
        </p:txBody>
      </p:sp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Embedding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80" y="1137920"/>
            <a:ext cx="3145790" cy="53187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4805" y="2769870"/>
            <a:ext cx="2669540" cy="335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200" y="5279390"/>
            <a:ext cx="1979930" cy="33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7165" y="3929380"/>
            <a:ext cx="2794635" cy="81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8730" y="1198880"/>
            <a:ext cx="1183005" cy="29908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013460" y="5564505"/>
            <a:ext cx="1680845" cy="47117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91234" y="-6066"/>
            <a:ext cx="1828800" cy="156845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36197" y="2214264"/>
            <a:ext cx="3738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全连接神经网络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Attention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单头注意力机制：融合信息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80" y="1137920"/>
            <a:ext cx="3145790" cy="531876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983615" y="4150360"/>
            <a:ext cx="1699260" cy="1085215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655185" y="1137920"/>
            <a:ext cx="656209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en-US" altLang="zh-CN"/>
              <a:t>Transformer</a:t>
            </a:r>
            <a:r>
              <a:rPr lang="zh-CN" altLang="en-US"/>
              <a:t>因</a:t>
            </a:r>
            <a:r>
              <a:rPr lang="en-US" altLang="zh-CN"/>
              <a:t>Attention</a:t>
            </a:r>
            <a:r>
              <a:rPr lang="zh-CN" altLang="en-US"/>
              <a:t>而出名。</a:t>
            </a:r>
            <a:r>
              <a:rPr lang="en-US" altLang="zh-CN"/>
              <a:t>Attention</a:t>
            </a:r>
            <a:r>
              <a:rPr lang="zh-CN" altLang="en-US"/>
              <a:t>模块实现了信息融合。在</a:t>
            </a:r>
            <a:r>
              <a:rPr lang="en-US" altLang="zh-CN"/>
              <a:t>Attention</a:t>
            </a:r>
            <a:r>
              <a:rPr lang="zh-CN" altLang="en-US"/>
              <a:t>部分，序列信息通过</a:t>
            </a:r>
            <a:r>
              <a:rPr lang="en-US" altLang="zh-CN"/>
              <a:t>3</a:t>
            </a:r>
            <a:r>
              <a:rPr lang="zh-CN" altLang="en-US"/>
              <a:t>个可学习矩阵转化为</a:t>
            </a:r>
            <a:r>
              <a:rPr lang="en-US" altLang="zh-CN">
                <a:solidFill>
                  <a:srgbClr val="C00000"/>
                </a:solidFill>
              </a:rPr>
              <a:t>Q</a:t>
            </a:r>
            <a:r>
              <a:rPr lang="en-US" altLang="zh-CN"/>
              <a:t>(</a:t>
            </a:r>
            <a:r>
              <a:rPr lang="zh-CN" altLang="en-US"/>
              <a:t>查询，</a:t>
            </a:r>
            <a:r>
              <a:rPr lang="en-US" altLang="zh-CN"/>
              <a:t>query)</a:t>
            </a:r>
            <a:r>
              <a:rPr lang="zh-CN" altLang="en-US"/>
              <a:t>，</a:t>
            </a:r>
            <a:r>
              <a:rPr lang="en-US" altLang="zh-CN">
                <a:solidFill>
                  <a:srgbClr val="C00000"/>
                </a:solidFill>
              </a:rPr>
              <a:t>K</a:t>
            </a:r>
            <a:r>
              <a:rPr lang="en-US" altLang="zh-CN"/>
              <a:t>(</a:t>
            </a:r>
            <a:r>
              <a:rPr lang="zh-CN" altLang="en-US"/>
              <a:t>键，</a:t>
            </a:r>
            <a:r>
              <a:rPr lang="en-US" altLang="zh-CN"/>
              <a:t>key)</a:t>
            </a:r>
            <a:r>
              <a:rPr lang="zh-CN" altLang="en-US"/>
              <a:t>和</a:t>
            </a:r>
            <a:r>
              <a:rPr lang="en-US" altLang="zh-CN">
                <a:solidFill>
                  <a:srgbClr val="C00000"/>
                </a:solidFill>
              </a:rPr>
              <a:t>V</a:t>
            </a:r>
            <a:r>
              <a:rPr lang="en-US" altLang="zh-CN"/>
              <a:t>(</a:t>
            </a:r>
            <a:r>
              <a:rPr lang="zh-CN" altLang="en-US"/>
              <a:t>值，</a:t>
            </a:r>
            <a:r>
              <a:rPr lang="en-US" altLang="zh-CN"/>
              <a:t>value)</a:t>
            </a:r>
            <a:r>
              <a:rPr lang="zh-CN" altLang="en-US"/>
              <a:t>矩阵：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55185" y="3348990"/>
            <a:ext cx="656209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/>
              <a:t>之后通过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K</a:t>
            </a:r>
            <a:r>
              <a:rPr lang="zh-CN" altLang="en-US"/>
              <a:t>矩阵内积形成</a:t>
            </a:r>
            <a:r>
              <a:rPr lang="en-US" altLang="zh-CN"/>
              <a:t>Attention</a:t>
            </a:r>
            <a:r>
              <a:rPr lang="zh-CN" altLang="en-US"/>
              <a:t>矩阵，还需要添加一些额外的处理，具体的</a:t>
            </a:r>
            <a:r>
              <a:rPr lang="en-US" altLang="zh-CN"/>
              <a:t>Attention</a:t>
            </a:r>
            <a:r>
              <a:rPr lang="zh-CN" altLang="en-US"/>
              <a:t>矩阵计算公式如下：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535" y="2296795"/>
            <a:ext cx="3247390" cy="10521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2635" y="4225290"/>
            <a:ext cx="4441190" cy="5962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82185" y="5089525"/>
            <a:ext cx="6994525" cy="10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en-US" altLang="zh-CN" sz="1400"/>
              <a:t>mask</a:t>
            </a:r>
            <a:r>
              <a:rPr lang="zh-CN" altLang="en-US" sz="1400"/>
              <a:t>：将上三角部分掩码，所以模型只能关注到前边的信息，保证了因果相关性</a:t>
            </a:r>
          </a:p>
          <a:p>
            <a:pPr marL="285750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zh-CN" altLang="en-US" sz="1400"/>
              <a:t>除根号</a:t>
            </a:r>
            <a:r>
              <a:rPr lang="en-US" altLang="zh-CN" sz="1400"/>
              <a:t>dk</a:t>
            </a:r>
            <a:r>
              <a:rPr lang="zh-CN" altLang="en-US" sz="1400"/>
              <a:t>：归一化</a:t>
            </a:r>
          </a:p>
          <a:p>
            <a:pPr marL="285750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en-US" altLang="zh-CN" sz="1400"/>
              <a:t>softmax</a:t>
            </a:r>
            <a:r>
              <a:rPr lang="zh-CN" altLang="en-US" sz="1400"/>
              <a:t>：按行做</a:t>
            </a:r>
            <a:r>
              <a:rPr lang="en-US" altLang="zh-CN" sz="1400"/>
              <a:t>softmax</a:t>
            </a:r>
            <a:r>
              <a:rPr lang="zh-CN" altLang="en-US" sz="1400"/>
              <a:t>，使得权重和是</a:t>
            </a:r>
            <a:r>
              <a:rPr lang="en-US" altLang="zh-CN" sz="140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Attention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单头注意力机制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：融合信息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80" y="1137920"/>
            <a:ext cx="3145790" cy="5318760"/>
          </a:xfrm>
          <a:prstGeom prst="rect">
            <a:avLst/>
          </a:prstGeom>
        </p:spPr>
      </p:pic>
      <p:pic>
        <p:nvPicPr>
          <p:cNvPr id="5" name="图片 4" descr="information_flow_demo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2570" y="2232025"/>
            <a:ext cx="6730365" cy="37706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2570" y="1137920"/>
            <a:ext cx="26924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/>
              <a:t>最终的注意力分数为：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4370" y="1643380"/>
            <a:ext cx="3357245" cy="47244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983615" y="4150360"/>
            <a:ext cx="1699260" cy="1085215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4052570" y="3744595"/>
            <a:ext cx="7351395" cy="2378075"/>
          </a:xfrm>
          <a:prstGeom prst="roundRect">
            <a:avLst>
              <a:gd name="adj" fmla="val 9265"/>
            </a:avLst>
          </a:prstGeom>
          <a:solidFill>
            <a:schemeClr val="bg1">
              <a:lumMod val="85000"/>
              <a:alpha val="68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Attention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单头注意力机制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：融合信息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80" y="1137920"/>
            <a:ext cx="3145790" cy="5318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2570" y="1137920"/>
            <a:ext cx="675957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/>
              <a:t>因为</a:t>
            </a:r>
            <a:r>
              <a:rPr lang="en-US" altLang="zh-CN"/>
              <a:t>             </a:t>
            </a:r>
            <a:r>
              <a:rPr lang="zh-CN" altLang="en-US"/>
              <a:t>的维度为</a:t>
            </a:r>
            <a:r>
              <a:rPr lang="en-US" altLang="zh-CN"/>
              <a:t>n</a:t>
            </a:r>
            <a:r>
              <a:rPr lang="zh-CN" altLang="en-US"/>
              <a:t>×</a:t>
            </a:r>
            <a:r>
              <a:rPr lang="en-US" altLang="zh-CN"/>
              <a:t>dv</a:t>
            </a:r>
            <a:r>
              <a:rPr lang="zh-CN" altLang="en-US"/>
              <a:t>，因此需要一个额外的线性变换把它变回</a:t>
            </a:r>
            <a:r>
              <a:rPr lang="en-US" altLang="zh-CN"/>
              <a:t>n</a:t>
            </a:r>
            <a:r>
              <a:rPr lang="zh-CN" altLang="en-US"/>
              <a:t>×</a:t>
            </a:r>
            <a:r>
              <a:rPr lang="en-US" altLang="zh-CN"/>
              <a:t>dm</a:t>
            </a:r>
            <a:r>
              <a:rPr lang="zh-CN" altLang="en-US"/>
              <a:t>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539875" y="3383915"/>
            <a:ext cx="563245" cy="758825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85" y="1223010"/>
            <a:ext cx="765810" cy="273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52570" y="2529205"/>
            <a:ext cx="6759575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/>
              <a:t>加残差连接，并归一化：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2895" y="3084195"/>
            <a:ext cx="3641725" cy="3625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52570" y="3744595"/>
            <a:ext cx="62388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en-US" altLang="zh-CN" sz="1400" b="1"/>
              <a:t>LayerNorm</a:t>
            </a:r>
            <a:r>
              <a:rPr lang="en-US" altLang="zh-CN" sz="1400"/>
              <a:t>    </a:t>
            </a:r>
            <a:r>
              <a:rPr lang="zh-CN" altLang="en-US" sz="1400">
                <a:sym typeface="+mn-ea"/>
              </a:rPr>
              <a:t>一个非常重要的归一化方式</a:t>
            </a:r>
            <a:endParaRPr lang="en-US" altLang="zh-CN" sz="1400"/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b="1"/>
              <a:t>逐个</a:t>
            </a:r>
            <a:r>
              <a:rPr lang="en-US" altLang="zh-CN" sz="1400" b="1"/>
              <a:t>token</a:t>
            </a:r>
            <a:r>
              <a:rPr lang="zh-CN" altLang="en-US" sz="1400"/>
              <a:t>进行的。具体操作是</a:t>
            </a:r>
            <a:r>
              <a:rPr lang="zh-CN" altLang="en-US" sz="1400" b="1"/>
              <a:t>减均值除方差</a:t>
            </a:r>
            <a:r>
              <a:rPr lang="zh-CN" altLang="en-US" sz="1400"/>
              <a:t>，再做个仿射变换</a:t>
            </a:r>
            <a:r>
              <a:rPr lang="zh-CN" altLang="en-US" sz="1400" b="1"/>
              <a:t>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17160" y="4609465"/>
            <a:ext cx="121856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我：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爱：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小：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猫：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r="26190"/>
          <a:stretch>
            <a:fillRect/>
          </a:stretch>
        </p:blipFill>
        <p:spPr>
          <a:xfrm>
            <a:off x="5760085" y="4699000"/>
            <a:ext cx="925195" cy="1252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右箭头 32"/>
          <p:cNvSpPr/>
          <p:nvPr/>
        </p:nvSpPr>
        <p:spPr>
          <a:xfrm>
            <a:off x="6891020" y="5229225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564755" y="4609465"/>
            <a:ext cx="26892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LayerNorm(                      )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LayerNorm(                      )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LayerNorm(                      )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LayerNorm(                      )</a:t>
            </a:r>
            <a:endParaRPr lang="zh-CN" altLang="en-US" sz="1400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 r="26190"/>
          <a:stretch>
            <a:fillRect/>
          </a:stretch>
        </p:blipFill>
        <p:spPr>
          <a:xfrm>
            <a:off x="8688705" y="4699000"/>
            <a:ext cx="925195" cy="1252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6390" y="4032250"/>
            <a:ext cx="1955165" cy="5149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7030" y="2008505"/>
            <a:ext cx="6382385" cy="41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Attention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多头注意力机制：谁说只能算一个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attn?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80" y="1137920"/>
            <a:ext cx="3145790" cy="5318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37965" y="1137920"/>
            <a:ext cx="740156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t>多头注意力的基本思想是</a:t>
            </a:r>
            <a:r>
              <a:rPr lang="zh-CN"/>
              <a:t>，</a:t>
            </a:r>
            <a:r>
              <a:rPr u="sng"/>
              <a:t>同时学习多组不同的查询、键、值矩阵</a:t>
            </a:r>
            <a:r>
              <a:rPr lang="zh-CN"/>
              <a:t>，</a:t>
            </a:r>
            <a:r>
              <a:t>然后并行地计算多个注意力函数</a:t>
            </a:r>
            <a:r>
              <a:rPr lang="zh-CN"/>
              <a:t>，</a:t>
            </a:r>
            <a:r>
              <a:t>最后将不同头的输出拼接起来。形式上</a:t>
            </a:r>
            <a:r>
              <a:rPr lang="zh-CN"/>
              <a:t>，假设我们有</a:t>
            </a:r>
            <a:r>
              <a:rPr lang="en-US" altLang="zh-CN"/>
              <a:t>h</a:t>
            </a:r>
            <a:r>
              <a:rPr lang="zh-CN" altLang="en-US"/>
              <a:t>个头，</a:t>
            </a:r>
            <a:r>
              <a:t>对于第</a:t>
            </a:r>
            <a:r>
              <a:rPr lang="en-US"/>
              <a:t>l</a:t>
            </a:r>
            <a:r>
              <a:t>层的第</a:t>
            </a:r>
            <a:r>
              <a:rPr lang="en-US"/>
              <a:t>i</a:t>
            </a:r>
            <a:r>
              <a:t>个头</a:t>
            </a:r>
            <a:r>
              <a:rPr lang="zh-CN"/>
              <a:t>，</a:t>
            </a:r>
            <a:r>
              <a:t>我们有: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8385" y="2295525"/>
            <a:ext cx="3447415" cy="1132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5760" y="3512820"/>
            <a:ext cx="2462530" cy="904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10355" y="4555490"/>
            <a:ext cx="74028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接下来,我们将所有头的输出拼接起来,再经过一次线性变换,得到多头注意力的输出: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8890" y="5382260"/>
            <a:ext cx="5445125" cy="37338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983615" y="4150360"/>
            <a:ext cx="1699260" cy="1085215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前馈神经网络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80" y="1137920"/>
            <a:ext cx="3145790" cy="53187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87925" y="2394585"/>
            <a:ext cx="121856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我：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爱：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小：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猫：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r="26190"/>
          <a:stretch>
            <a:fillRect/>
          </a:stretch>
        </p:blipFill>
        <p:spPr>
          <a:xfrm>
            <a:off x="5530850" y="2484120"/>
            <a:ext cx="925195" cy="1252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右箭头 32"/>
          <p:cNvSpPr/>
          <p:nvPr/>
        </p:nvSpPr>
        <p:spPr>
          <a:xfrm>
            <a:off x="6661785" y="3014345"/>
            <a:ext cx="46799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35520" y="2394585"/>
            <a:ext cx="195389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FNN(                      )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FNN(                      )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FNN(                      )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FNN(                      )</a:t>
            </a:r>
            <a:endParaRPr lang="zh-CN" altLang="en-US" sz="1400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r="26190"/>
          <a:stretch>
            <a:fillRect/>
          </a:stretch>
        </p:blipFill>
        <p:spPr>
          <a:xfrm>
            <a:off x="7933690" y="2484120"/>
            <a:ext cx="925195" cy="1252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4037965" y="1137920"/>
            <a:ext cx="740156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/>
              <a:t>前馈神经网络（</a:t>
            </a:r>
            <a:r>
              <a:rPr lang="en-US" altLang="zh-CN"/>
              <a:t>Feed Forward Neural Network, FNN</a:t>
            </a:r>
            <a:r>
              <a:rPr lang="zh-CN" altLang="en-US"/>
              <a:t>）也是</a:t>
            </a:r>
            <a:r>
              <a:rPr lang="zh-CN" altLang="en-US" b="1"/>
              <a:t>逐个</a:t>
            </a:r>
            <a:r>
              <a:rPr lang="en-US" altLang="zh-CN" b="1"/>
              <a:t>token</a:t>
            </a:r>
            <a:r>
              <a:rPr lang="zh-CN" altLang="en-US"/>
              <a:t>做的，具体而言，是将</a:t>
            </a:r>
            <a:r>
              <a:rPr lang="en-US" altLang="zh-CN"/>
              <a:t>dm</a:t>
            </a:r>
            <a:r>
              <a:rPr lang="zh-CN" altLang="en-US"/>
              <a:t>维的</a:t>
            </a:r>
            <a:r>
              <a:rPr lang="en-US" altLang="zh-CN"/>
              <a:t>token</a:t>
            </a:r>
            <a:r>
              <a:rPr lang="zh-CN" altLang="en-US"/>
              <a:t>映射到</a:t>
            </a:r>
            <a:r>
              <a:rPr lang="en-US" altLang="zh-CN"/>
              <a:t>4dm</a:t>
            </a:r>
            <a:r>
              <a:rPr lang="zh-CN" altLang="en-US"/>
              <a:t>维，非线性变换后再映射回</a:t>
            </a:r>
            <a:r>
              <a:rPr lang="en-US" altLang="zh-CN"/>
              <a:t>dm</a:t>
            </a:r>
            <a:r>
              <a:rPr lang="zh-CN" altLang="en-US"/>
              <a:t>维：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3855" y="4083685"/>
            <a:ext cx="6659880" cy="4318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397635" y="2394585"/>
            <a:ext cx="859155" cy="80772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4052570" y="3744595"/>
            <a:ext cx="7449820" cy="1648460"/>
          </a:xfrm>
          <a:prstGeom prst="roundRect">
            <a:avLst>
              <a:gd name="adj" fmla="val 9265"/>
            </a:avLst>
          </a:prstGeom>
          <a:solidFill>
            <a:schemeClr val="bg1">
              <a:lumMod val="85000"/>
              <a:alpha val="68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投影层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80" y="1137920"/>
            <a:ext cx="3145790" cy="5318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37965" y="1137920"/>
            <a:ext cx="740156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/>
              <a:t>逐个</a:t>
            </a:r>
            <a:r>
              <a:rPr lang="en-US" altLang="zh-CN"/>
              <a:t>token</a:t>
            </a:r>
            <a:r>
              <a:rPr lang="zh-CN" altLang="en-US"/>
              <a:t>做，将</a:t>
            </a:r>
            <a:r>
              <a:rPr lang="en-US" altLang="zh-CN"/>
              <a:t>dm</a:t>
            </a:r>
            <a:r>
              <a:rPr lang="zh-CN" altLang="en-US"/>
              <a:t>维向量映射到</a:t>
            </a:r>
            <a:r>
              <a:rPr lang="en-US" altLang="zh-CN"/>
              <a:t>d</a:t>
            </a:r>
            <a:r>
              <a:rPr lang="zh-CN" altLang="en-US"/>
              <a:t>维向量：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7420" y="1855470"/>
            <a:ext cx="5962650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7075" y="3154045"/>
            <a:ext cx="3514725" cy="352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37965" y="2538730"/>
            <a:ext cx="740156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/>
              <a:t>经过投影后，再使用</a:t>
            </a:r>
            <a:r>
              <a:rPr lang="en-US" altLang="zh-CN"/>
              <a:t>softmax</a:t>
            </a:r>
            <a:r>
              <a:rPr lang="zh-CN" altLang="en-US"/>
              <a:t>变换将其变成概率输出，取最大位置的词作为输出：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089660" y="1188085"/>
            <a:ext cx="1469390" cy="898525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6244590" y="4522470"/>
            <a:ext cx="752475" cy="60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ctr"/>
            <a:r>
              <a:rPr lang="zh-CN" altLang="en-US" sz="1000" dirty="0"/>
              <a:t>语言模型</a:t>
            </a:r>
          </a:p>
        </p:txBody>
      </p:sp>
      <p:sp>
        <p:nvSpPr>
          <p:cNvPr id="9" name="右箭头 8"/>
          <p:cNvSpPr/>
          <p:nvPr/>
        </p:nvSpPr>
        <p:spPr>
          <a:xfrm>
            <a:off x="5839460" y="4751070"/>
            <a:ext cx="32575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7057390" y="4751070"/>
            <a:ext cx="31940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071620" y="4383405"/>
            <a:ext cx="18243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我</a:t>
            </a:r>
            <a:r>
              <a:rPr lang="en-US" altLang="zh-CN" sz="1000"/>
              <a:t>: </a:t>
            </a:r>
            <a:r>
              <a:rPr lang="en-US" altLang="zh-CN" sz="1000">
                <a:sym typeface="+mn-ea"/>
              </a:rPr>
              <a:t>[0, </a:t>
            </a:r>
            <a:r>
              <a:rPr lang="en-US" altLang="zh-CN" sz="1000" b="1">
                <a:sym typeface="+mn-ea"/>
              </a:rPr>
              <a:t>1</a:t>
            </a:r>
            <a:r>
              <a:rPr lang="en-US" altLang="zh-CN" sz="1000">
                <a:sym typeface="+mn-ea"/>
              </a:rPr>
              <a:t>, 0, 0, 0, 0, 0, 0, 0, 0]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爱</a:t>
            </a:r>
            <a:r>
              <a:rPr lang="en-US" altLang="zh-CN" sz="1000"/>
              <a:t>: </a:t>
            </a:r>
            <a:r>
              <a:rPr lang="en-US" altLang="zh-CN" sz="1000">
                <a:sym typeface="+mn-ea"/>
              </a:rPr>
              <a:t>[0, 0, </a:t>
            </a:r>
            <a:r>
              <a:rPr lang="en-US" altLang="zh-CN" sz="1000" b="1">
                <a:sym typeface="+mn-ea"/>
              </a:rPr>
              <a:t>1</a:t>
            </a:r>
            <a:r>
              <a:rPr lang="en-US" altLang="zh-CN" sz="1000">
                <a:sym typeface="+mn-ea"/>
              </a:rPr>
              <a:t>, 0, 0, 0, 0, 0, 0, 0]</a:t>
            </a:r>
            <a:endParaRPr lang="zh-CN" altLang="en-US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小</a:t>
            </a:r>
            <a:r>
              <a:rPr lang="en-US" altLang="zh-CN" sz="1000"/>
              <a:t>: </a:t>
            </a:r>
            <a:r>
              <a:rPr lang="en-US" altLang="zh-CN" sz="1000">
                <a:sym typeface="+mn-ea"/>
              </a:rPr>
              <a:t>[0, 0, 0, 0, </a:t>
            </a:r>
            <a:r>
              <a:rPr lang="en-US" altLang="zh-CN" sz="1000" b="1">
                <a:sym typeface="+mn-ea"/>
              </a:rPr>
              <a:t>1</a:t>
            </a:r>
            <a:r>
              <a:rPr lang="en-US" altLang="zh-CN" sz="1000">
                <a:sym typeface="+mn-ea"/>
              </a:rPr>
              <a:t>, 0, 0, 0, 0, 0]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/>
              <a:t>猫</a:t>
            </a:r>
            <a:r>
              <a:rPr lang="en-US" altLang="zh-CN" sz="1000"/>
              <a:t>: </a:t>
            </a:r>
            <a:r>
              <a:rPr lang="en-US" altLang="zh-CN" sz="1000">
                <a:sym typeface="+mn-ea"/>
              </a:rPr>
              <a:t>[0, 0, 0, 0, 0, 0, </a:t>
            </a:r>
            <a:r>
              <a:rPr lang="en-US" altLang="zh-CN" sz="1000" b="1">
                <a:sym typeface="+mn-ea"/>
              </a:rPr>
              <a:t>1</a:t>
            </a:r>
            <a:r>
              <a:rPr lang="en-US" altLang="zh-CN" sz="1000">
                <a:sym typeface="+mn-ea"/>
              </a:rPr>
              <a:t>, 0, 0, 0]</a:t>
            </a:r>
            <a:endParaRPr lang="en-US" altLang="zh-CN" sz="1000"/>
          </a:p>
        </p:txBody>
      </p:sp>
      <p:sp>
        <p:nvSpPr>
          <p:cNvPr id="24" name="文本框 23"/>
          <p:cNvSpPr txBox="1"/>
          <p:nvPr/>
        </p:nvSpPr>
        <p:spPr>
          <a:xfrm>
            <a:off x="7251700" y="4383405"/>
            <a:ext cx="359918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[0.00, 0.00, </a:t>
            </a:r>
            <a:r>
              <a:rPr lang="en-US" altLang="zh-CN" sz="1000" b="1">
                <a:sym typeface="+mn-ea"/>
              </a:rPr>
              <a:t>0.93</a:t>
            </a:r>
            <a:r>
              <a:rPr lang="en-US" altLang="zh-CN" sz="1000">
                <a:sym typeface="+mn-ea"/>
              </a:rPr>
              <a:t>, 0.00, 0.01, 0.02, 0.02, 0.00, 0.01, 0.01]</a:t>
            </a:r>
            <a:endParaRPr lang="en-US" altLang="zh-CN" sz="1000"/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[0.00, 0.02, 0.02, 0.00, </a:t>
            </a:r>
            <a:r>
              <a:rPr lang="en-US" altLang="zh-CN" sz="1000" b="1">
                <a:sym typeface="+mn-ea"/>
              </a:rPr>
              <a:t>0.88</a:t>
            </a:r>
            <a:r>
              <a:rPr lang="en-US" altLang="zh-CN" sz="1000">
                <a:sym typeface="+mn-ea"/>
              </a:rPr>
              <a:t>, 0.02, 0.02, 0.00, 0.01, 0.01]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[0.01, 0.00, 0.00, 0.00, 0.00, 0.00, </a:t>
            </a:r>
            <a:r>
              <a:rPr lang="en-US" altLang="zh-CN" sz="1000" b="1">
                <a:sym typeface="+mn-ea"/>
              </a:rPr>
              <a:t>0.99</a:t>
            </a:r>
            <a:r>
              <a:rPr lang="en-US" altLang="zh-CN" sz="1000">
                <a:sym typeface="+mn-ea"/>
              </a:rPr>
              <a:t>, 0.00, 0.00, 0.00]</a:t>
            </a:r>
          </a:p>
          <a:p>
            <a:pPr indent="0" algn="ctr" fontAlgn="auto">
              <a:lnSpc>
                <a:spcPct val="125000"/>
              </a:lnSpc>
            </a:pPr>
            <a:r>
              <a:rPr lang="en-US" altLang="zh-CN" sz="1000">
                <a:sym typeface="+mn-ea"/>
              </a:rPr>
              <a:t>[0.00, 0.00, 0.00, 0.00, 0.00, 0.00, 0.00, 0.00,</a:t>
            </a:r>
            <a:r>
              <a:rPr lang="en-US" altLang="zh-CN" sz="1000" b="1">
                <a:sym typeface="+mn-ea"/>
              </a:rPr>
              <a:t> 0.97</a:t>
            </a:r>
            <a:r>
              <a:rPr lang="en-US" altLang="zh-CN" sz="1000">
                <a:sym typeface="+mn-ea"/>
              </a:rPr>
              <a:t>, 0.03]</a:t>
            </a:r>
            <a:endParaRPr lang="zh-CN" altLang="en-US" sz="1000"/>
          </a:p>
        </p:txBody>
      </p:sp>
      <p:sp>
        <p:nvSpPr>
          <p:cNvPr id="11" name="文本框 10"/>
          <p:cNvSpPr txBox="1"/>
          <p:nvPr/>
        </p:nvSpPr>
        <p:spPr>
          <a:xfrm>
            <a:off x="4037965" y="3894455"/>
            <a:ext cx="715264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/>
              <a:t>假设词典为：</a:t>
            </a:r>
            <a:r>
              <a:rPr lang="en-US" altLang="zh-CN" sz="1200"/>
              <a:t>[</a:t>
            </a:r>
            <a:r>
              <a:rPr lang="zh-CN" altLang="en-US" sz="1200"/>
              <a:t>你，我，爱，恨，小，大，猫，狗，</a:t>
            </a:r>
            <a:r>
              <a:rPr lang="en-US" altLang="zh-CN" sz="1200"/>
              <a:t>!</a:t>
            </a:r>
            <a:r>
              <a:rPr lang="zh-CN" altLang="en-US" sz="1200"/>
              <a:t>，</a:t>
            </a:r>
            <a:r>
              <a:rPr lang="en-US" altLang="zh-CN" sz="1200"/>
              <a:t>skr]</a:t>
            </a:r>
            <a:r>
              <a:rPr lang="zh-CN" altLang="en-US" sz="1200"/>
              <a:t>，大小为</a:t>
            </a:r>
            <a:r>
              <a:rPr lang="en-US" altLang="zh-CN" sz="1200"/>
              <a:t>10</a:t>
            </a:r>
            <a:r>
              <a:rPr lang="zh-CN" altLang="en-US" sz="1200"/>
              <a:t>，于是</a:t>
            </a:r>
            <a:r>
              <a:rPr lang="en-US" altLang="zh-CN" sz="1200"/>
              <a:t>d=10</a:t>
            </a:r>
          </a:p>
        </p:txBody>
      </p:sp>
      <p:sp>
        <p:nvSpPr>
          <p:cNvPr id="13" name="右箭头 12"/>
          <p:cNvSpPr/>
          <p:nvPr/>
        </p:nvSpPr>
        <p:spPr>
          <a:xfrm>
            <a:off x="10720070" y="4751070"/>
            <a:ext cx="325755" cy="149225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084560" y="4383405"/>
            <a:ext cx="30353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爱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小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猫</a:t>
            </a:r>
          </a:p>
          <a:p>
            <a:pPr indent="0" algn="ctr" fontAlgn="auto">
              <a:lnSpc>
                <a:spcPct val="125000"/>
              </a:lnSpc>
            </a:pPr>
            <a:r>
              <a:rPr lang="zh-CN" altLang="en-US" sz="1000">
                <a:sym typeface="+mn-ea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Transformer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的历史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115" y="2197100"/>
            <a:ext cx="3037840" cy="4295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4115" y="2313940"/>
            <a:ext cx="2401570" cy="40614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1635" y="1137920"/>
            <a:ext cx="1107313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/>
              <a:t>最早的</a:t>
            </a:r>
            <a:r>
              <a:rPr lang="en-US" altLang="zh-CN"/>
              <a:t>Transformer</a:t>
            </a:r>
            <a:r>
              <a:rPr lang="zh-CN" altLang="en-US"/>
              <a:t>模型</a:t>
            </a:r>
            <a:r>
              <a:rPr lang="en-US" altLang="zh-CN" baseline="30000"/>
              <a:t>[1]</a:t>
            </a:r>
            <a:r>
              <a:rPr lang="zh-CN" altLang="en-US"/>
              <a:t>的提出是为了解决翻译问题，用的是</a:t>
            </a:r>
            <a:r>
              <a:rPr lang="en-US" altLang="zh-CN" b="1"/>
              <a:t>encoder-decoder</a:t>
            </a:r>
            <a:r>
              <a:rPr lang="zh-CN" altLang="en-US"/>
              <a:t>结构，将原文放入</a:t>
            </a:r>
            <a:r>
              <a:rPr lang="en-US" altLang="zh-CN"/>
              <a:t>encoder</a:t>
            </a:r>
            <a:r>
              <a:rPr lang="zh-CN" altLang="en-US"/>
              <a:t>，将译文放入</a:t>
            </a:r>
            <a:r>
              <a:rPr lang="en-US" altLang="zh-CN"/>
              <a:t>decoder</a:t>
            </a:r>
            <a:r>
              <a:rPr lang="zh-CN" altLang="en-US"/>
              <a:t>来进行推理。现在人们发现，</a:t>
            </a:r>
            <a:r>
              <a:rPr lang="en-US" altLang="zh-CN" b="1"/>
              <a:t>decoder-only</a:t>
            </a:r>
            <a:r>
              <a:rPr lang="zh-CN" altLang="en-US"/>
              <a:t>的结构更加灵活，并且可以完成多类任务。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1635" y="6566535"/>
            <a:ext cx="817308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[1]</a:t>
            </a:r>
            <a:r>
              <a:rPr lang="zh-CN" altLang="en-US" sz="1000">
                <a:latin typeface="Times New Roman" panose="02020603050405020304" charset="0"/>
                <a:cs typeface="Times New Roman" panose="02020603050405020304" charset="0"/>
              </a:rPr>
              <a:t>Vaswani A, Shazeer N, Parmar N, et al. Attention is all you need[J]. Advances in neural information processing systems, 2017, 30.</a:t>
            </a:r>
          </a:p>
        </p:txBody>
      </p:sp>
      <p:sp>
        <p:nvSpPr>
          <p:cNvPr id="9" name="右箭头 8"/>
          <p:cNvSpPr/>
          <p:nvPr/>
        </p:nvSpPr>
        <p:spPr>
          <a:xfrm>
            <a:off x="4705350" y="4168140"/>
            <a:ext cx="961390" cy="353060"/>
          </a:xfrm>
          <a:prstGeom prst="rightArrow">
            <a:avLst>
              <a:gd name="adj1" fmla="val 38247"/>
              <a:gd name="adj2" fmla="val 72678"/>
            </a:avLst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02065" y="4819015"/>
            <a:ext cx="29781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https://www.bilibili.com/video/BV16U4y1g7mk/?spm_id_from=333.999.0.0&amp;vd_source=dbb0f096a37cc520597bfceda6203252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815" y="3117215"/>
            <a:ext cx="189865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9321800" y="2580640"/>
            <a:ext cx="2118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/>
              <a:t>关于</a:t>
            </a:r>
            <a:r>
              <a:rPr lang="en-US" altLang="zh-CN" sz="1200"/>
              <a:t>encoder-decoder</a:t>
            </a:r>
            <a:r>
              <a:rPr lang="zh-CN" altLang="en-US" sz="1200"/>
              <a:t>架构的详细解析可以参考这个视频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更复杂的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Transformer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怎么进行分析？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755" y="2922905"/>
            <a:ext cx="10937240" cy="3001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3985895"/>
            <a:ext cx="1295400" cy="561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" y="1861820"/>
            <a:ext cx="1295400" cy="56197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 rot="7860000">
            <a:off x="2065655" y="2738755"/>
            <a:ext cx="961390" cy="149860"/>
          </a:xfrm>
          <a:prstGeom prst="rightArrow">
            <a:avLst>
              <a:gd name="adj1" fmla="val 38247"/>
              <a:gd name="adj2" fmla="val 72678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679700" y="2033270"/>
            <a:ext cx="222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以这个模块为例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8755" y="6574790"/>
            <a:ext cx="711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Jumper J, Evans R, Pritzel A, et al. Highly accurate protein structure prediction with AlphaFold[J]. Nature, 2021, 596(7873): 583-589.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1635" y="1289050"/>
            <a:ext cx="179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AlphaFold2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1590" y="1415415"/>
            <a:ext cx="1485265" cy="13119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9864725" y="921385"/>
            <a:ext cx="2118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/>
              <a:t>详细解析可以参考这个视频</a:t>
            </a:r>
          </a:p>
          <a:p>
            <a:pPr algn="ctr"/>
            <a:r>
              <a:rPr lang="zh-CN" altLang="en-US" sz="1200"/>
              <a:t>夹带私货（不是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759950" y="2738120"/>
            <a:ext cx="2327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https://www.bilibili.com/video/BV1id4y1c7R9/?spm_id_from=333.999.0.0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更复杂的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怎么进行分析？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670" y="1620520"/>
            <a:ext cx="11286490" cy="4150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635" y="1245870"/>
            <a:ext cx="5713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Row-wise gated self-attention with pair bias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381635" y="263525"/>
            <a:ext cx="3772535" cy="65786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思考题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1635" y="1012190"/>
            <a:ext cx="11073130" cy="551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b="1"/>
              <a:t>训练篇</a:t>
            </a:r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en-US" altLang="zh-CN"/>
              <a:t>next token prediction</a:t>
            </a:r>
            <a:r>
              <a:rPr lang="zh-CN" altLang="en-US"/>
              <a:t>框架是怎么进行训练的？</a:t>
            </a:r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en-US" altLang="zh-CN">
                <a:sym typeface="+mn-ea"/>
              </a:rPr>
              <a:t>next token prediction</a:t>
            </a:r>
            <a:r>
              <a:rPr lang="zh-CN" altLang="en-US">
                <a:sym typeface="+mn-ea"/>
              </a:rPr>
              <a:t>对于训练有哪些好处？</a:t>
            </a:r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b="1">
                <a:sym typeface="+mn-ea"/>
              </a:rPr>
              <a:t>推理篇</a:t>
            </a:r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en-US" altLang="zh-CN">
                <a:sym typeface="+mn-ea"/>
              </a:rPr>
              <a:t>next token prediction</a:t>
            </a:r>
            <a:r>
              <a:rPr lang="zh-CN" altLang="en-US">
                <a:sym typeface="+mn-ea"/>
              </a:rPr>
              <a:t>框架如何进行推理？</a:t>
            </a:r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zh-CN" altLang="en-US">
                <a:sym typeface="+mn-ea"/>
              </a:rPr>
              <a:t>如何判定一个推理是否结束并输出结果？</a:t>
            </a:r>
          </a:p>
          <a:p>
            <a:pPr indent="0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b="1"/>
              <a:t>结构篇</a:t>
            </a:r>
            <a:endParaRPr lang="en-US" altLang="zh-CN" b="1"/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en-US" altLang="zh-CN"/>
              <a:t>Transformer</a:t>
            </a:r>
            <a:r>
              <a:rPr lang="zh-CN" altLang="en-US"/>
              <a:t>哪些模块实现了不同</a:t>
            </a:r>
            <a:r>
              <a:rPr lang="en-US" altLang="zh-CN"/>
              <a:t>token</a:t>
            </a:r>
            <a:r>
              <a:rPr lang="zh-CN" altLang="en-US"/>
              <a:t>之间的信息融合？</a:t>
            </a:r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K</a:t>
            </a:r>
            <a:r>
              <a:rPr lang="zh-CN" altLang="en-US"/>
              <a:t>，</a:t>
            </a:r>
            <a:r>
              <a:rPr lang="en-US" altLang="zh-CN"/>
              <a:t>V</a:t>
            </a:r>
            <a:r>
              <a:rPr lang="zh-CN" altLang="en-US"/>
              <a:t>的维度是否可以不同？</a:t>
            </a:r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zh-CN" altLang="en-US"/>
              <a:t>如何解读</a:t>
            </a:r>
            <a:r>
              <a:rPr lang="en-US" altLang="zh-CN"/>
              <a:t>Attention</a:t>
            </a:r>
            <a:r>
              <a:rPr lang="zh-CN" altLang="en-US"/>
              <a:t>矩阵和信息传递之间的关系？</a:t>
            </a:r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zh-CN" altLang="en-US"/>
              <a:t>在输出层，</a:t>
            </a:r>
            <a:r>
              <a:rPr lang="en-US" altLang="zh-CN">
                <a:sym typeface="+mn-ea"/>
              </a:rPr>
              <a:t>Transformer</a:t>
            </a:r>
            <a:r>
              <a:rPr lang="zh-CN" altLang="en-US">
                <a:sym typeface="+mn-ea"/>
              </a:rPr>
              <a:t>是怎么确定应该输出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！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的？</a:t>
            </a:r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zh-CN" altLang="en-US">
                <a:sym typeface="+mn-ea"/>
              </a:rPr>
              <a:t>从训练角度来谈，为什么需要</a:t>
            </a:r>
            <a:r>
              <a:rPr lang="en-US" altLang="zh-CN">
                <a:sym typeface="+mn-ea"/>
              </a:rPr>
              <a:t>mask</a:t>
            </a:r>
            <a:r>
              <a:rPr lang="zh-CN" altLang="en-US">
                <a:sym typeface="+mn-ea"/>
              </a:rPr>
              <a:t>？</a:t>
            </a:r>
          </a:p>
          <a:p>
            <a:pPr marL="742950" lvl="1" indent="-285750" fontAlgn="auto">
              <a:lnSpc>
                <a:spcPct val="125000"/>
              </a:lnSpc>
              <a:spcBef>
                <a:spcPts val="600"/>
              </a:spcBef>
              <a:buFont typeface="Wingdings" panose="05000000000000000000" charset="0"/>
              <a:buChar char="p"/>
            </a:pPr>
            <a:r>
              <a:rPr lang="zh-CN" altLang="en-US">
                <a:sym typeface="+mn-ea"/>
              </a:rPr>
              <a:t>做推理时我需要每次都重新算一个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attention</a:t>
            </a:r>
            <a:r>
              <a:rPr lang="zh-CN" altLang="en-US">
                <a:sym typeface="+mn-ea"/>
              </a:rPr>
              <a:t>矩阵吗？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全连接神经网络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5215" y="1186815"/>
            <a:ext cx="4941570" cy="3132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635" y="4386580"/>
            <a:ext cx="7623810" cy="184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版式类型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73810" y="1489615"/>
            <a:ext cx="4095891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封面版式：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目录版式：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过渡页版式：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内页版式：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封底版式：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空白页：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24" y="1489615"/>
            <a:ext cx="5673587" cy="3896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字体与配色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8875"/>
            <a:ext cx="4181475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770" y="3473450"/>
            <a:ext cx="1647825" cy="1304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681491" y="1115928"/>
            <a:ext cx="5791880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华为鸿蒙字体（简体中文）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HarmonyOS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Sans SC Black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491" y="2960599"/>
            <a:ext cx="5748338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正文：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华为鸿蒙字体（简体中文）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轻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HarmonyOS Sans SC Light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1708" y="5855728"/>
            <a:ext cx="6833734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说明：华为鸿蒙字体免费向社会开放使用，是鸿蒙操作系统的默认字体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62354" y="-6066"/>
            <a:ext cx="1686560" cy="156845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90197" y="2214264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残差神经网络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残差神经网络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920" y="3335655"/>
            <a:ext cx="4246880" cy="29222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635" y="1261745"/>
            <a:ext cx="81330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问题：随着网络层数的增加，训练深层网络越来越困难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梯度爆炸和梯度消失问题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退化问题：网络深度增加时，性能出现饱和甚至下降的现象</a:t>
            </a:r>
          </a:p>
          <a:p>
            <a:pPr marL="1200150" lvl="2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额外增加的层可能并未学习到新的特征表示，而只是近似恒等映射</a:t>
            </a:r>
          </a:p>
          <a:p>
            <a:pPr marL="1200150" lvl="2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网络越深,参数量越大,过拟合风险也随之增加，导致泛化性能下降</a:t>
            </a:r>
          </a:p>
          <a:p>
            <a:pPr lv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解决方案：加入残差连接：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5945" y="3390900"/>
            <a:ext cx="2912745" cy="407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635" y="4186555"/>
            <a:ext cx="5861685" cy="205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62354" y="-6066"/>
            <a:ext cx="1686560" cy="156845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90197" y="2214264"/>
            <a:ext cx="3230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图像处理</a:t>
            </a:r>
          </a:p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卷积神经网络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图像数据集的特征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1635" y="1406525"/>
            <a:ext cx="111226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/>
              <a:t>关联性：</a:t>
            </a:r>
            <a:r>
              <a:rPr lang="zh-CN" altLang="en-US"/>
              <a:t>很多具有空间或者时间结构的数据都有局部关联的特点，也就是随着距离增长，两个空间点上的数据的关联强度不断下降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b="1"/>
              <a:t>图像中的关联性：</a:t>
            </a:r>
            <a:r>
              <a:rPr lang="zh-CN" altLang="en-US"/>
              <a:t>相邻像素通常具有相似的灰度值或颜色（现实世界中物体表面的连续性和光照的平滑变化）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两个常见的关联衰减模型：</a:t>
            </a:r>
            <a:r>
              <a:rPr lang="zh-CN" altLang="en-US" b="1"/>
              <a:t>指数衰减</a:t>
            </a:r>
            <a:r>
              <a:rPr lang="en-US" altLang="zh-CN" b="1"/>
              <a:t> </a:t>
            </a:r>
            <a:r>
              <a:rPr lang="en-US" altLang="zh-CN"/>
              <a:t>y=exp(-kx) </a:t>
            </a:r>
            <a:r>
              <a:rPr lang="zh-CN" altLang="en-US"/>
              <a:t>和</a:t>
            </a:r>
            <a:r>
              <a:rPr lang="zh-CN" altLang="en-US" b="1"/>
              <a:t>幂级数衰减</a:t>
            </a:r>
            <a:r>
              <a:rPr lang="en-US" altLang="zh-CN" b="1"/>
              <a:t> </a:t>
            </a:r>
            <a:r>
              <a:rPr lang="en-US" altLang="zh-CN"/>
              <a:t>y=1/x^k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85" y="3305175"/>
            <a:ext cx="1037336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图像数据集的特征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1635" y="1245870"/>
            <a:ext cx="11122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/>
              <a:t>图像数据服从什么衰减规律？使用</a:t>
            </a:r>
            <a:r>
              <a:rPr lang="zh-CN" altLang="en-US" sz="1600" b="1"/>
              <a:t>相关函数</a:t>
            </a:r>
            <a:r>
              <a:rPr lang="zh-CN" altLang="en-US" sz="1600"/>
              <a:t>来研究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230" y="3702050"/>
            <a:ext cx="6187440" cy="2679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0960" y="1800860"/>
            <a:ext cx="4450715" cy="7378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04735" y="1121410"/>
            <a:ext cx="991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像素点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7616190" y="1517650"/>
            <a:ext cx="198120" cy="37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900670" y="1511300"/>
            <a:ext cx="0" cy="3898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1635" y="253873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当两个点相关时</a:t>
            </a:r>
            <a:r>
              <a:rPr lang="en-US" altLang="zh-CN" sz="1600"/>
              <a:t>I&gt;0</a:t>
            </a:r>
            <a:r>
              <a:rPr lang="zh-CN" altLang="en-US" sz="1600"/>
              <a:t>，独立时</a:t>
            </a:r>
            <a:r>
              <a:rPr lang="en-US" altLang="zh-CN" sz="1600"/>
              <a:t>I=0</a:t>
            </a:r>
            <a:r>
              <a:rPr lang="zh-CN" altLang="en-US" sz="1600"/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86120" y="1139825"/>
            <a:ext cx="1703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联合概率分布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849745" y="1505585"/>
            <a:ext cx="269240" cy="401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769475" y="4466590"/>
            <a:ext cx="2209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图像服从幂律分布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8543925" y="4692650"/>
            <a:ext cx="1186815" cy="1111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1635" y="3244850"/>
            <a:ext cx="8273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也可以通过</a:t>
            </a:r>
            <a:r>
              <a:rPr lang="zh-CN" altLang="en-US" sz="1600" b="1"/>
              <a:t>频谱图</a:t>
            </a:r>
            <a:r>
              <a:rPr lang="zh-CN" altLang="en-US" sz="1600"/>
              <a:t>来研究：对图像进行傅里叶变换，然后计算每个频率分量的模长平方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0290" y="1245870"/>
            <a:ext cx="2657475" cy="203644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10643870" y="2986405"/>
            <a:ext cx="323215" cy="14528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YjhlNWEzMGU3MDA2NTBlZmI2YzNlOWU0NjNjMTdhN2MifQ=="/>
</p:tagLst>
</file>

<file path=ppt/theme/theme1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3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4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4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4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4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4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>
            <a:alpha val="0"/>
          </a:srgbClr>
        </a:solidFill>
        <a:ln w="12700" cap="flat" cmpd="sng" algn="ctr">
          <a:solidFill>
            <a:schemeClr val="tx1"/>
          </a:solidFill>
          <a:prstDash val="solid"/>
          <a:miter lim="800000"/>
        </a:ln>
      </a:spPr>
      <a:bodyPr rtlCol="0" anchor="ctr"/>
      <a:lstStyle>
        <a:defPPr algn="just">
          <a:defRPr lang="zh-CN" altLang="en-US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4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4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4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4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5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5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5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5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5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5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5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5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5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6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6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6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6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2420</Words>
  <Application>Microsoft Office PowerPoint</Application>
  <PresentationFormat>宽屏</PresentationFormat>
  <Paragraphs>315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41</vt:i4>
      </vt:variant>
      <vt:variant>
        <vt:lpstr>幻灯片标题</vt:lpstr>
      </vt:variant>
      <vt:variant>
        <vt:i4>42</vt:i4>
      </vt:variant>
    </vt:vector>
  </HeadingPairs>
  <TitlesOfParts>
    <vt:vector size="89" baseType="lpstr">
      <vt:lpstr>等线</vt:lpstr>
      <vt:lpstr>微软雅黑</vt:lpstr>
      <vt:lpstr>Arial</vt:lpstr>
      <vt:lpstr>Cambria Math</vt:lpstr>
      <vt:lpstr>Times New Roman</vt:lpstr>
      <vt:lpstr>Wingdings</vt:lpstr>
      <vt:lpstr>8_自定义设计方案</vt:lpstr>
      <vt:lpstr>9_自定义设计方案</vt:lpstr>
      <vt:lpstr>13_自定义设计方案</vt:lpstr>
      <vt:lpstr>15_自定义设计方案</vt:lpstr>
      <vt:lpstr>1_自定义设计方案</vt:lpstr>
      <vt:lpstr>36_自定义设计方案</vt:lpstr>
      <vt:lpstr>16_自定义设计方案</vt:lpstr>
      <vt:lpstr>20_自定义设计方案</vt:lpstr>
      <vt:lpstr>33_自定义设计方案</vt:lpstr>
      <vt:lpstr>38_自定义设计方案</vt:lpstr>
      <vt:lpstr>26_自定义设计方案</vt:lpstr>
      <vt:lpstr>31_自定义设计方案</vt:lpstr>
      <vt:lpstr>27_自定义设计方案</vt:lpstr>
      <vt:lpstr>23_自定义设计方案</vt:lpstr>
      <vt:lpstr>18_自定义设计方案</vt:lpstr>
      <vt:lpstr>34_自定义设计方案</vt:lpstr>
      <vt:lpstr>19_自定义设计方案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50_自定义设计方案</vt:lpstr>
      <vt:lpstr>51_自定义设计方案</vt:lpstr>
      <vt:lpstr>52_自定义设计方案</vt:lpstr>
      <vt:lpstr>53_自定义设计方案</vt:lpstr>
      <vt:lpstr>54_自定义设计方案</vt:lpstr>
      <vt:lpstr>55_自定义设计方案</vt:lpstr>
      <vt:lpstr>57_自定义设计方案</vt:lpstr>
      <vt:lpstr>58_自定义设计方案</vt:lpstr>
      <vt:lpstr>59_自定义设计方案</vt:lpstr>
      <vt:lpstr>60_自定义设计方案</vt:lpstr>
      <vt:lpstr>61_自定义设计方案</vt:lpstr>
      <vt:lpstr>62_自定义设计方案</vt:lpstr>
      <vt:lpstr>63_自定义设计方案</vt:lpstr>
      <vt:lpstr>Chapter 2: 数据与神经网络结构</vt:lpstr>
      <vt:lpstr>PowerPoint 演示文稿</vt:lpstr>
      <vt:lpstr>PowerPoint 演示文稿</vt:lpstr>
      <vt:lpstr>全连接神经网络</vt:lpstr>
      <vt:lpstr>PowerPoint 演示文稿</vt:lpstr>
      <vt:lpstr>残差神经网络</vt:lpstr>
      <vt:lpstr>PowerPoint 演示文稿</vt:lpstr>
      <vt:lpstr>图像数据集的特征——关联性</vt:lpstr>
      <vt:lpstr>图像数据集的特征——关联性</vt:lpstr>
      <vt:lpstr>图像数据集的特征——不变性</vt:lpstr>
      <vt:lpstr>大脑如何处理图像数据？</vt:lpstr>
      <vt:lpstr>卷积神经网络——类视皮层设计</vt:lpstr>
      <vt:lpstr>卷积运算</vt:lpstr>
      <vt:lpstr>卷积作用于图像</vt:lpstr>
      <vt:lpstr>图像过卷积后长什么样子？</vt:lpstr>
      <vt:lpstr>Zero Padding——解决图像过卷积后大小改变的问题</vt:lpstr>
      <vt:lpstr>跨步  stride(i, j)</vt:lpstr>
      <vt:lpstr>多通道卷积</vt:lpstr>
      <vt:lpstr>为什么要引入卷积？</vt:lpstr>
      <vt:lpstr>池化 Pooling</vt:lpstr>
      <vt:lpstr>Pooling梯度怎么做反向传播？</vt:lpstr>
      <vt:lpstr>卷积神经网络 CNN</vt:lpstr>
      <vt:lpstr>PowerPoint 演示文稿</vt:lpstr>
      <vt:lpstr>语言结构的特点</vt:lpstr>
      <vt:lpstr>自然语言预处理——分词与特殊字符</vt:lpstr>
      <vt:lpstr>Next Token Prediction框架</vt:lpstr>
      <vt:lpstr>一个完整的推理过程</vt:lpstr>
      <vt:lpstr>Transformer</vt:lpstr>
      <vt:lpstr>Embedding</vt:lpstr>
      <vt:lpstr>Attention  单头注意力机制：融合信息</vt:lpstr>
      <vt:lpstr>Attention  单头注意力机制：融合信息</vt:lpstr>
      <vt:lpstr>Attention  单头注意力机制：融合信息</vt:lpstr>
      <vt:lpstr>Attention  多头注意力机制：谁说只能算一个attn?</vt:lpstr>
      <vt:lpstr>前馈神经网络</vt:lpstr>
      <vt:lpstr>投影层</vt:lpstr>
      <vt:lpstr>Transformer的历史</vt:lpstr>
      <vt:lpstr>更复杂的Transformer怎么进行分析？</vt:lpstr>
      <vt:lpstr>更复杂的Transformer怎么进行分析？</vt:lpstr>
      <vt:lpstr>思考题</vt:lpstr>
      <vt:lpstr>PowerPoint 演示文稿</vt:lpstr>
      <vt:lpstr>版式类型</vt:lpstr>
      <vt:lpstr>字体与配色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zhiqin xu</cp:lastModifiedBy>
  <cp:revision>548</cp:revision>
  <cp:lastPrinted>2017-10-17T16:00:00Z</cp:lastPrinted>
  <dcterms:created xsi:type="dcterms:W3CDTF">2017-10-17T16:00:00Z</dcterms:created>
  <dcterms:modified xsi:type="dcterms:W3CDTF">2024-05-13T01:35:59Z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2460759F9773477AAEA2677AC72F137C_12</vt:lpwstr>
  </property>
  <property fmtid="{D5CDD505-2E9C-101B-9397-08002B2CF9AE}" pid="4" name="KSOProductBuildVer">
    <vt:lpwstr>2052-12.1.0.16729</vt:lpwstr>
  </property>
</Properties>
</file>